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gif" ContentType="image/gif"/>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419" r:id="rId3"/>
    <p:sldId id="438" r:id="rId4"/>
    <p:sldId id="323" r:id="rId5"/>
    <p:sldId id="417" r:id="rId6"/>
    <p:sldId id="396" r:id="rId8"/>
    <p:sldId id="395" r:id="rId9"/>
    <p:sldId id="333" r:id="rId10"/>
    <p:sldId id="390" r:id="rId11"/>
    <p:sldId id="426" r:id="rId12"/>
    <p:sldId id="420" r:id="rId13"/>
    <p:sldId id="427" r:id="rId14"/>
    <p:sldId id="421" r:id="rId15"/>
    <p:sldId id="422" r:id="rId16"/>
    <p:sldId id="424" r:id="rId17"/>
    <p:sldId id="433" r:id="rId18"/>
    <p:sldId id="482" r:id="rId19"/>
    <p:sldId id="423" r:id="rId20"/>
    <p:sldId id="428" r:id="rId21"/>
    <p:sldId id="439" r:id="rId22"/>
    <p:sldId id="397" r:id="rId23"/>
    <p:sldId id="338" r:id="rId24"/>
    <p:sldId id="437" r:id="rId25"/>
    <p:sldId id="339" r:id="rId26"/>
    <p:sldId id="402" r:id="rId27"/>
    <p:sldId id="403" r:id="rId28"/>
    <p:sldId id="357" r:id="rId29"/>
    <p:sldId id="430" r:id="rId30"/>
    <p:sldId id="431" r:id="rId31"/>
    <p:sldId id="432" r:id="rId32"/>
    <p:sldId id="361" r:id="rId33"/>
    <p:sldId id="406" r:id="rId34"/>
    <p:sldId id="399" r:id="rId35"/>
    <p:sldId id="382" r:id="rId36"/>
    <p:sldId id="435" r:id="rId37"/>
    <p:sldId id="405" r:id="rId38"/>
    <p:sldId id="407" r:id="rId39"/>
    <p:sldId id="408" r:id="rId40"/>
    <p:sldId id="409" r:id="rId41"/>
    <p:sldId id="410" r:id="rId42"/>
    <p:sldId id="411" r:id="rId43"/>
    <p:sldId id="412" r:id="rId44"/>
    <p:sldId id="413" r:id="rId45"/>
    <p:sldId id="414" r:id="rId46"/>
    <p:sldId id="512" r:id="rId47"/>
    <p:sldId id="320" r:id="rId48"/>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33CC33"/>
    <a:srgbClr val="FF0000"/>
    <a:srgbClr val="0000FF"/>
    <a:srgbClr val="FF99FF"/>
    <a:srgbClr val="FBFCD2"/>
    <a:srgbClr val="FFFF66"/>
    <a:srgbClr val="00FF00"/>
    <a:srgbClr val="660066"/>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534"/>
    <p:restoredTop sz="94750"/>
  </p:normalViewPr>
  <p:slideViewPr>
    <p:cSldViewPr showGuides="1">
      <p:cViewPr>
        <p:scale>
          <a:sx n="73" d="100"/>
          <a:sy n="73" d="100"/>
        </p:scale>
        <p:origin x="-1338" y="24"/>
      </p:cViewPr>
      <p:guideLst>
        <p:guide orient="horz" pos="2174"/>
        <p:guide pos="2861"/>
      </p:guideLst>
    </p:cSldViewPr>
  </p:slideViewPr>
  <p:notesTextViewPr>
    <p:cViewPr>
      <p:scale>
        <a:sx n="100" d="100"/>
        <a:sy n="100" d="100"/>
      </p:scale>
      <p:origin x="0" y="0"/>
    </p:cViewPr>
  </p:notesTextViewPr>
  <p:sorterViewPr showFormatting="0">
    <p:cViewPr>
      <p:scale>
        <a:sx n="66" d="100"/>
        <a:sy n="66" d="100"/>
      </p:scale>
      <p:origin x="0" y="1338"/>
    </p:cViewPr>
  </p:sorter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3.xml"/><Relationship Id="rId49" Type="http://schemas.openxmlformats.org/officeDocument/2006/relationships/presProps" Target="presProps.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95.emf"/><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image" Target="../media/image9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6322"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eaLnBrk="0" hangingPunct="0">
              <a:defRPr sz="1200">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6323"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eaLnBrk="0" hangingPunct="0">
              <a:defRPr sz="1200">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4F24E92C-E3D6-4BEC-ADB7-0BA0C58BC186}"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076" name="Rectangle 4"/>
          <p:cNvSpPr>
            <a:spLocks noGrp="1" noRot="1" noChangeAspect="1"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56325"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Fifth level</a:t>
            </a:r>
            <a:endParaRPr kumimoji="0" lang="en-US"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p:txBody>
      </p:sp>
      <p:sp>
        <p:nvSpPr>
          <p:cNvPr id="56326"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eaLnBrk="0" hangingPunct="0">
              <a:defRPr sz="1200">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6327"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
            <a:pPr lvl="0" algn="r" fontAlgn="base">
              <a:buNone/>
            </a:pPr>
            <a:fld id="{9A0DB2DC-4C9A-4742-B13C-FB6460FD3503}" type="slidenum">
              <a:rPr lang="en-US" sz="1200" strike="noStrike" noProof="1" dirty="0">
                <a:latin typeface="Arial" panose="020B0604020202020204" pitchFamily="34" charset="0"/>
                <a:ea typeface="+mn-ea"/>
                <a:cs typeface="+mn-cs"/>
              </a:rPr>
            </a:fld>
            <a:endParaRPr lang="en-US" sz="1200" strike="noStrike" noProof="1"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Rectangle 7"/>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en-US" altLang="zh-CN" sz="1200" dirty="0"/>
            </a:fld>
            <a:endParaRPr lang="en-US" altLang="zh-CN" sz="1200" dirty="0"/>
          </a:p>
        </p:txBody>
      </p:sp>
      <p:sp>
        <p:nvSpPr>
          <p:cNvPr id="8194" name="Rectangle 2"/>
          <p:cNvSpPr>
            <a:spLocks noGrp="1" noRot="1" noTextEdit="1"/>
          </p:cNvSpPr>
          <p:nvPr>
            <p:ph type="sldImg"/>
          </p:nvPr>
        </p:nvSpPr>
        <p:spPr/>
      </p:sp>
      <p:sp>
        <p:nvSpPr>
          <p:cNvPr id="8195" name="Rectangle 3"/>
          <p:cNvSpPr>
            <a:spLocks noGrp="1"/>
          </p:cNvSpPr>
          <p:nvPr>
            <p:ph type="body"/>
          </p:nvPr>
        </p:nvSpPr>
        <p:spPr/>
        <p:txBody>
          <a:bodyPr wrap="square" lIns="91440" tIns="45720" rIns="91440" bIns="45720" anchor="t" anchorCtr="0"/>
          <a:p>
            <a:pPr lvl="0" eaLnBrk="1" hangingPunct="1"/>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Slide Image Placeholder 1"/>
          <p:cNvSpPr>
            <a:spLocks noGrp="1" noRot="1" noChangeAspect="1" noTextEdit="1"/>
          </p:cNvSpPr>
          <p:nvPr>
            <p:ph type="sldImg"/>
          </p:nvPr>
        </p:nvSpPr>
        <p:spPr/>
      </p:sp>
      <p:sp>
        <p:nvSpPr>
          <p:cNvPr id="13314" name="Notes Placeholder 2"/>
          <p:cNvSpPr>
            <a:spLocks noGrp="1"/>
          </p:cNvSpPr>
          <p:nvPr>
            <p:ph type="body"/>
          </p:nvPr>
        </p:nvSpPr>
        <p:spPr/>
        <p:txBody>
          <a:bodyPr wrap="square" lIns="91440" tIns="45720" rIns="91440" bIns="45720" anchor="t" anchorCtr="0"/>
          <a:p>
            <a:pPr lvl="0"/>
            <a:endParaRPr lang="en-US" altLang="zh-CN" dirty="0"/>
          </a:p>
        </p:txBody>
      </p:sp>
      <p:sp>
        <p:nvSpPr>
          <p:cNvPr id="13315" name="Slide Number Placeholder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en-US" altLang="zh-CN" sz="1200" dirty="0"/>
            </a:fld>
            <a:endParaRPr lang="en-US" altLang="zh-CN"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Slide Image Placeholder 1"/>
          <p:cNvSpPr>
            <a:spLocks noGrp="1" noRot="1" noChangeAspect="1" noTextEdit="1"/>
          </p:cNvSpPr>
          <p:nvPr>
            <p:ph type="sldImg"/>
          </p:nvPr>
        </p:nvSpPr>
        <p:spPr/>
      </p:sp>
      <p:sp>
        <p:nvSpPr>
          <p:cNvPr id="47106" name="Notes Placeholder 2"/>
          <p:cNvSpPr>
            <a:spLocks noGrp="1"/>
          </p:cNvSpPr>
          <p:nvPr>
            <p:ph type="body"/>
          </p:nvPr>
        </p:nvSpPr>
        <p:spPr/>
        <p:txBody>
          <a:bodyPr wrap="square" lIns="91440" tIns="45720" rIns="91440" bIns="45720" anchor="t" anchorCtr="0"/>
          <a:p>
            <a:pPr lvl="0"/>
            <a:endParaRPr lang="en-US" altLang="zh-CN" dirty="0"/>
          </a:p>
        </p:txBody>
      </p:sp>
      <p:sp>
        <p:nvSpPr>
          <p:cNvPr id="47107" name="Slide Number Placeholder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en-US" altLang="zh-CN" sz="1200" dirty="0"/>
            </a:fld>
            <a:endParaRPr lang="en-US" altLang="zh-CN"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Slide Image Placeholder 1"/>
          <p:cNvSpPr>
            <a:spLocks noGrp="1" noRot="1" noChangeAspect="1" noTextEdit="1"/>
          </p:cNvSpPr>
          <p:nvPr>
            <p:ph type="sldImg"/>
          </p:nvPr>
        </p:nvSpPr>
        <p:spPr/>
      </p:sp>
      <p:sp>
        <p:nvSpPr>
          <p:cNvPr id="50178" name="Notes Placeholder 2"/>
          <p:cNvSpPr>
            <a:spLocks noGrp="1"/>
          </p:cNvSpPr>
          <p:nvPr>
            <p:ph type="body"/>
          </p:nvPr>
        </p:nvSpPr>
        <p:spPr/>
        <p:txBody>
          <a:bodyPr wrap="square" lIns="91440" tIns="45720" rIns="91440" bIns="45720" anchor="t" anchorCtr="0"/>
          <a:p>
            <a:pPr lvl="0"/>
            <a:endParaRPr lang="en-US" altLang="zh-CN" dirty="0"/>
          </a:p>
        </p:txBody>
      </p:sp>
      <p:sp>
        <p:nvSpPr>
          <p:cNvPr id="50179" name="Slide Number Placeholder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p>
            <a:pPr lvl="0" algn="r"/>
            <a:fld id="{9A0DB2DC-4C9A-4742-B13C-FB6460FD3503}" type="slidenum">
              <a:rPr lang="en-US" altLang="zh-CN" sz="1200" dirty="0"/>
            </a:fld>
            <a:endParaRPr lang="en-US" altLang="zh-CN"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Rectangle 2"/>
          <p:cNvSpPr>
            <a:spLocks noGrp="1" noRot="1" noChangeAspect="1" noTextEdit="1"/>
          </p:cNvSpPr>
          <p:nvPr>
            <p:ph type="sldImg"/>
          </p:nvPr>
        </p:nvSpPr>
        <p:spPr/>
      </p:sp>
      <p:sp>
        <p:nvSpPr>
          <p:cNvPr id="55298" name="Rectangle 3"/>
          <p:cNvSpPr>
            <a:spLocks noGrp="1"/>
          </p:cNvSpPr>
          <p:nvPr>
            <p:ph type="body"/>
          </p:nvPr>
        </p:nvSpPr>
        <p:spPr/>
        <p:txBody>
          <a:bodyPr wrap="square" lIns="91440" tIns="45720" rIns="91440" bIns="45720" anchor="t" anchorCtr="0"/>
          <a:p>
            <a:pPr lvl="0" eaLnBrk="1" hangingPunct="1"/>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p:nvPicPr>
        <p:blipFill>
          <a:blip r:embed="rId2"/>
          <a:stretch>
            <a:fillRect/>
          </a:stretch>
        </p:blipFill>
        <p:spPr>
          <a:xfrm>
            <a:off x="0" y="19050"/>
            <a:ext cx="9155113" cy="6867525"/>
          </a:xfrm>
          <a:prstGeom prst="rect">
            <a:avLst/>
          </a:prstGeom>
          <a:noFill/>
          <a:ln w="9525">
            <a:noFill/>
          </a:ln>
        </p:spPr>
      </p:pic>
      <p:sp>
        <p:nvSpPr>
          <p:cNvPr id="2051" name="Rectangle 3"/>
          <p:cNvSpPr>
            <a:spLocks noGrp="1" noChangeArrowheads="1"/>
          </p:cNvSpPr>
          <p:nvPr>
            <p:ph type="ctrTitle"/>
          </p:nvPr>
        </p:nvSpPr>
        <p:spPr>
          <a:xfrm>
            <a:off x="1547813" y="1701800"/>
            <a:ext cx="6908800" cy="1082675"/>
          </a:xfrm>
        </p:spPr>
        <p:txBody>
          <a:bodyPr/>
          <a:lstStyle>
            <a:lvl1pPr>
              <a:defRPr/>
            </a:lvl1pPr>
          </a:lstStyle>
          <a:p>
            <a:pPr lvl="0" fontAlgn="base"/>
            <a:r>
              <a:rPr lang="en-US" altLang="zh-CN" strike="noStrike" noProof="0" smtClean="0"/>
              <a:t>Click to edit Master title style</a:t>
            </a:r>
            <a:endParaRPr lang="en-US" altLang="zh-CN" strike="noStrike" noProof="0" smtClean="0"/>
          </a:p>
        </p:txBody>
      </p:sp>
      <p:sp>
        <p:nvSpPr>
          <p:cNvPr id="2052" name="Rectangle 4"/>
          <p:cNvSpPr>
            <a:spLocks noGrp="1" noChangeArrowheads="1"/>
          </p:cNvSpPr>
          <p:nvPr>
            <p:ph type="subTitle" idx="1"/>
          </p:nvPr>
        </p:nvSpPr>
        <p:spPr>
          <a:xfrm>
            <a:off x="1547813" y="2927350"/>
            <a:ext cx="6913562" cy="1752600"/>
          </a:xfrm>
        </p:spPr>
        <p:txBody>
          <a:bodyPr/>
          <a:lstStyle>
            <a:lvl1pPr marL="0" indent="0" algn="r">
              <a:buFontTx/>
              <a:buNone/>
              <a:defRPr>
                <a:solidFill>
                  <a:schemeClr val="bg1"/>
                </a:solidFill>
              </a:defRPr>
            </a:lvl1pPr>
          </a:lstStyle>
          <a:p>
            <a:pPr lvl="0" fontAlgn="base"/>
            <a:r>
              <a:rPr lang="en-US" altLang="zh-CN" strike="noStrike" noProof="0" smtClean="0"/>
              <a:t>Click to edit Master subtitle style</a:t>
            </a:r>
            <a:endParaRPr lang="en-US" altLang="zh-CN" strike="noStrike" noProof="0" smtClean="0"/>
          </a:p>
        </p:txBody>
      </p:sp>
      <p:sp>
        <p:nvSpPr>
          <p:cNvPr id="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74BBE5DD-6AD1-465D-9394-6506A5A515D4}"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1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1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4BBE5DD-6AD1-465D-9394-6506A5A515D4}"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5937250"/>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190500"/>
            <a:ext cx="6019800" cy="5937250"/>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4BBE5DD-6AD1-465D-9394-6506A5A515D4}"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4BBE5DD-6AD1-465D-9394-6506A5A515D4}"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4BBE5DD-6AD1-465D-9394-6506A5A515D4}"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4BBE5DD-6AD1-465D-9394-6506A5A515D4}"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174750"/>
            <a:ext cx="4038600" cy="49530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174750"/>
            <a:ext cx="4038600" cy="4953000"/>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4BBE5DD-6AD1-465D-9394-6506A5A515D4}"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30238" y="2505075"/>
            <a:ext cx="3868737"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29150" y="2505075"/>
            <a:ext cx="3887788"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4BBE5DD-6AD1-465D-9394-6506A5A515D4}"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4BBE5DD-6AD1-465D-9394-6506A5A515D4}"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4BBE5DD-6AD1-465D-9394-6506A5A515D4}"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4BBE5DD-6AD1-465D-9394-6506A5A515D4}"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4BBE5DD-6AD1-465D-9394-6506A5A515D4}"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8"/>
          <p:cNvPicPr>
            <a:picLocks noChangeAspect="1"/>
          </p:cNvPicPr>
          <p:nvPr/>
        </p:nvPicPr>
        <p:blipFill>
          <a:blip r:embed="rId13"/>
          <a:stretch>
            <a:fillRect/>
          </a:stretch>
        </p:blipFill>
        <p:spPr>
          <a:xfrm>
            <a:off x="0" y="0"/>
            <a:ext cx="9144000" cy="6858000"/>
          </a:xfrm>
          <a:prstGeom prst="rect">
            <a:avLst/>
          </a:prstGeom>
          <a:noFill/>
          <a:ln w="9525">
            <a:noFill/>
          </a:ln>
        </p:spPr>
      </p:pic>
      <p:sp>
        <p:nvSpPr>
          <p:cNvPr id="1027" name="Rectangle 3"/>
          <p:cNvSpPr>
            <a:spLocks noGrp="1"/>
          </p:cNvSpPr>
          <p:nvPr>
            <p:ph type="title"/>
          </p:nvPr>
        </p:nvSpPr>
        <p:spPr>
          <a:xfrm>
            <a:off x="457200" y="190500"/>
            <a:ext cx="8229600" cy="582613"/>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8" name="Rectangle 4"/>
          <p:cNvSpPr>
            <a:spLocks noGrp="1"/>
          </p:cNvSpPr>
          <p:nvPr>
            <p:ph type="body"/>
          </p:nvPr>
        </p:nvSpPr>
        <p:spPr>
          <a:xfrm>
            <a:off x="457200" y="1174750"/>
            <a:ext cx="8229600" cy="4953000"/>
          </a:xfrm>
          <a:prstGeom prst="rect">
            <a:avLst/>
          </a:prstGeom>
          <a:noFill/>
          <a:ln w="9525">
            <a:noFill/>
          </a:ln>
        </p:spPr>
        <p:txBody>
          <a:bodyPr anchor="t" anchorCtr="0"/>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fld id="{74BBE5DD-6AD1-465D-9394-6506A5A515D4}" type="datetimeFigureOut">
              <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10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Arial" panose="020B0604020202020204" pitchFamily="34" charset="0"/>
            </a:endParaRPr>
          </a:p>
        </p:txBody>
      </p:sp>
      <p:sp>
        <p:nvSpPr>
          <p:cNvPr id="10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r" rtl="0" fontAlgn="base">
        <a:spcBef>
          <a:spcPct val="0"/>
        </a:spcBef>
        <a:spcAft>
          <a:spcPct val="0"/>
        </a:spcAft>
        <a:defRPr sz="3600" kern="1200">
          <a:solidFill>
            <a:schemeClr val="bg1"/>
          </a:solidFill>
          <a:latin typeface="+mj-lt"/>
          <a:ea typeface="+mj-ea"/>
          <a:cs typeface="+mj-cs"/>
        </a:defRPr>
      </a:lvl1pPr>
      <a:lvl2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2pPr>
      <a:lvl3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3pPr>
      <a:lvl4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4pPr>
      <a:lvl5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5pPr>
      <a:lvl6pPr marL="4572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6pPr>
      <a:lvl7pPr marL="9144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7pPr>
      <a:lvl8pPr marL="13716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8pPr>
      <a:lvl9pPr marL="18288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hyperlink" Target="file:///G:\Untitled.png" TargetMode="External"/><Relationship Id="rId1"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jpeg"/><Relationship Id="rId1"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7.jpeg"/><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67.jpeg"/><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71.jpeg"/><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5.jpeg"/><Relationship Id="rId3" Type="http://schemas.openxmlformats.org/officeDocument/2006/relationships/image" Target="../media/image74.GIF"/><Relationship Id="rId2" Type="http://schemas.openxmlformats.org/officeDocument/2006/relationships/image" Target="../media/image73.png"/><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10.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7.jpeg"/><Relationship Id="rId1" Type="http://schemas.openxmlformats.org/officeDocument/2006/relationships/image" Target="../media/image76.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8.jpe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8.jpeg"/><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9.png"/></Relationships>
</file>

<file path=ppt/slides/_rels/slide35.xml.rels><?xml version="1.0" encoding="UTF-8" standalone="yes"?>
<Relationships xmlns="http://schemas.openxmlformats.org/package/2006/relationships"><Relationship Id="rId9" Type="http://schemas.openxmlformats.org/officeDocument/2006/relationships/oleObject" Target="../embeddings/oleObject4.bin"/><Relationship Id="rId8" Type="http://schemas.openxmlformats.org/officeDocument/2006/relationships/image" Target="../media/image94.emf"/><Relationship Id="rId7" Type="http://schemas.openxmlformats.org/officeDocument/2006/relationships/oleObject" Target="../embeddings/oleObject3.bin"/><Relationship Id="rId6" Type="http://schemas.openxmlformats.org/officeDocument/2006/relationships/image" Target="../media/image93.emf"/><Relationship Id="rId5" Type="http://schemas.openxmlformats.org/officeDocument/2006/relationships/oleObject" Target="../embeddings/oleObject2.bin"/><Relationship Id="rId4" Type="http://schemas.openxmlformats.org/officeDocument/2006/relationships/image" Target="../media/image92.emf"/><Relationship Id="rId3" Type="http://schemas.openxmlformats.org/officeDocument/2006/relationships/oleObject" Target="../embeddings/oleObject1.bin"/><Relationship Id="rId21" Type="http://schemas.openxmlformats.org/officeDocument/2006/relationships/vmlDrawing" Target="../drawings/vmlDrawing1.vml"/><Relationship Id="rId20" Type="http://schemas.openxmlformats.org/officeDocument/2006/relationships/slideLayout" Target="../slideLayouts/slideLayout7.xml"/><Relationship Id="rId2" Type="http://schemas.openxmlformats.org/officeDocument/2006/relationships/image" Target="../media/image91.png"/><Relationship Id="rId19" Type="http://schemas.openxmlformats.org/officeDocument/2006/relationships/image" Target="../media/image96.GIF"/><Relationship Id="rId18" Type="http://schemas.openxmlformats.org/officeDocument/2006/relationships/slide" Target="slide43.xml"/><Relationship Id="rId17" Type="http://schemas.openxmlformats.org/officeDocument/2006/relationships/slide" Target="slide42.xml"/><Relationship Id="rId16" Type="http://schemas.openxmlformats.org/officeDocument/2006/relationships/slide" Target="slide41.xml"/><Relationship Id="rId15" Type="http://schemas.openxmlformats.org/officeDocument/2006/relationships/slide" Target="slide40.xml"/><Relationship Id="rId14" Type="http://schemas.openxmlformats.org/officeDocument/2006/relationships/slide" Target="slide39.xml"/><Relationship Id="rId13" Type="http://schemas.openxmlformats.org/officeDocument/2006/relationships/slide" Target="slide38.xml"/><Relationship Id="rId12" Type="http://schemas.openxmlformats.org/officeDocument/2006/relationships/slide" Target="slide36.xml"/><Relationship Id="rId11" Type="http://schemas.openxmlformats.org/officeDocument/2006/relationships/slide" Target="slide37.xml"/><Relationship Id="rId10" Type="http://schemas.openxmlformats.org/officeDocument/2006/relationships/image" Target="../media/image95.emf"/><Relationship Id="rId1" Type="http://schemas.openxmlformats.org/officeDocument/2006/relationships/image" Target="../media/image90.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35.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3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3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slide" Target="slide3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1.GIF"/></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3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slide" Target="slide35.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35.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2.xml"/><Relationship Id="rId3" Type="http://schemas.openxmlformats.org/officeDocument/2006/relationships/image" Target="../media/image98.GIF"/><Relationship Id="rId2" Type="http://schemas.openxmlformats.org/officeDocument/2006/relationships/image" Target="../media/image97.GIF"/><Relationship Id="rId1" Type="http://schemas.openxmlformats.org/officeDocument/2006/relationships/image" Target="../media/image96.GIF"/></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6.xml"/><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Horizontal Scroll 14"/>
          <p:cNvSpPr/>
          <p:nvPr/>
        </p:nvSpPr>
        <p:spPr bwMode="auto">
          <a:xfrm>
            <a:off x="2286000" y="0"/>
            <a:ext cx="4495800" cy="990600"/>
          </a:xfrm>
          <a:prstGeom prst="horizontalScroll">
            <a:avLst/>
          </a:prstGeom>
          <a:solidFill>
            <a:srgbClr val="CCECFF"/>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KIỂM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CŨ</a:t>
            </a:r>
            <a:endPar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Text Box 2"/>
          <p:cNvSpPr txBox="1"/>
          <p:nvPr/>
        </p:nvSpPr>
        <p:spPr>
          <a:xfrm>
            <a:off x="2971800" y="1960563"/>
            <a:ext cx="2590800" cy="406400"/>
          </a:xfrm>
          <a:prstGeom prst="rect">
            <a:avLst/>
          </a:prstGeom>
          <a:noFill/>
          <a:ln w="9525" cap="flat" cmpd="sng">
            <a:solidFill>
              <a:schemeClr val="tx1"/>
            </a:solidFill>
            <a:prstDash val="solid"/>
            <a:miter/>
            <a:headEnd type="none" w="med" len="med"/>
            <a:tailEnd type="none" w="med" len="med"/>
          </a:ln>
        </p:spPr>
        <p:txBody>
          <a:bodyPr anchor="t" anchorCtr="0">
            <a:spAutoFit/>
          </a:bodyPr>
          <a:p>
            <a:pPr algn="ctr">
              <a:spcBef>
                <a:spcPct val="50000"/>
              </a:spcBef>
            </a:pPr>
            <a:r>
              <a:rPr lang="en-US" altLang="zh-CN" b="1" dirty="0">
                <a:latin typeface="Arial" panose="020B0604020202020204" pitchFamily="34" charset="0"/>
              </a:rPr>
              <a:t>Hoạt động hô hấp</a:t>
            </a:r>
            <a:endParaRPr lang="en-US" altLang="zh-CN" b="1" dirty="0">
              <a:latin typeface="Arial" panose="020B0604020202020204" pitchFamily="34" charset="0"/>
            </a:endParaRPr>
          </a:p>
        </p:txBody>
      </p:sp>
      <p:sp>
        <p:nvSpPr>
          <p:cNvPr id="18" name="Text Box 3"/>
          <p:cNvSpPr txBox="1"/>
          <p:nvPr/>
        </p:nvSpPr>
        <p:spPr>
          <a:xfrm>
            <a:off x="304800" y="2955925"/>
            <a:ext cx="2362200" cy="406400"/>
          </a:xfrm>
          <a:prstGeom prst="rect">
            <a:avLst/>
          </a:prstGeom>
          <a:noFill/>
          <a:ln w="9525" cap="flat" cmpd="sng">
            <a:solidFill>
              <a:schemeClr val="tx1"/>
            </a:solidFill>
            <a:prstDash val="solid"/>
            <a:miter/>
            <a:headEnd type="none" w="med" len="med"/>
            <a:tailEnd type="none" w="med" len="med"/>
          </a:ln>
        </p:spPr>
        <p:txBody>
          <a:bodyPr anchor="t" anchorCtr="0">
            <a:spAutoFit/>
          </a:bodyPr>
          <a:p>
            <a:pPr>
              <a:spcBef>
                <a:spcPct val="50000"/>
              </a:spcBef>
            </a:pPr>
            <a:r>
              <a:rPr lang="en-US" altLang="zh-CN" b="1" dirty="0">
                <a:latin typeface="Arial" panose="020B0604020202020204" pitchFamily="34" charset="0"/>
              </a:rPr>
              <a:t>Thông khí ở phổi</a:t>
            </a:r>
            <a:endParaRPr lang="en-US" altLang="zh-CN" b="1" dirty="0">
              <a:latin typeface="Arial" panose="020B0604020202020204" pitchFamily="34" charset="0"/>
            </a:endParaRPr>
          </a:p>
        </p:txBody>
      </p:sp>
      <p:sp>
        <p:nvSpPr>
          <p:cNvPr id="19" name="Text Box 4"/>
          <p:cNvSpPr txBox="1"/>
          <p:nvPr/>
        </p:nvSpPr>
        <p:spPr>
          <a:xfrm>
            <a:off x="5943600" y="2951163"/>
            <a:ext cx="2743200" cy="406400"/>
          </a:xfrm>
          <a:prstGeom prst="rect">
            <a:avLst/>
          </a:prstGeom>
          <a:noFill/>
          <a:ln w="9525" cap="flat" cmpd="sng">
            <a:solidFill>
              <a:schemeClr val="tx1"/>
            </a:solidFill>
            <a:prstDash val="solid"/>
            <a:miter/>
            <a:headEnd type="none" w="med" len="med"/>
            <a:tailEnd type="none" w="med" len="med"/>
          </a:ln>
        </p:spPr>
        <p:txBody>
          <a:bodyPr anchor="t" anchorCtr="0">
            <a:spAutoFit/>
          </a:bodyPr>
          <a:p>
            <a:pPr>
              <a:spcBef>
                <a:spcPct val="50000"/>
              </a:spcBef>
            </a:pPr>
            <a:r>
              <a:rPr lang="en-US" altLang="zh-CN" b="1" dirty="0">
                <a:latin typeface="Arial" panose="020B0604020202020204" pitchFamily="34" charset="0"/>
              </a:rPr>
              <a:t>Trao đổi khí ở tế bào</a:t>
            </a:r>
            <a:endParaRPr lang="en-US" altLang="zh-CN" b="1" dirty="0">
              <a:latin typeface="Arial" panose="020B0604020202020204" pitchFamily="34" charset="0"/>
            </a:endParaRPr>
          </a:p>
        </p:txBody>
      </p:sp>
      <p:sp>
        <p:nvSpPr>
          <p:cNvPr id="20" name="Text Box 5"/>
          <p:cNvSpPr txBox="1"/>
          <p:nvPr/>
        </p:nvSpPr>
        <p:spPr>
          <a:xfrm>
            <a:off x="3124200" y="2951163"/>
            <a:ext cx="2514600" cy="406400"/>
          </a:xfrm>
          <a:prstGeom prst="rect">
            <a:avLst/>
          </a:prstGeom>
          <a:noFill/>
          <a:ln w="9525" cap="flat" cmpd="sng">
            <a:solidFill>
              <a:schemeClr val="tx1"/>
            </a:solidFill>
            <a:prstDash val="solid"/>
            <a:miter/>
            <a:headEnd type="none" w="med" len="med"/>
            <a:tailEnd type="none" w="med" len="med"/>
          </a:ln>
        </p:spPr>
        <p:txBody>
          <a:bodyPr anchor="t" anchorCtr="0">
            <a:spAutoFit/>
          </a:bodyPr>
          <a:p>
            <a:pPr>
              <a:spcBef>
                <a:spcPct val="50000"/>
              </a:spcBef>
            </a:pPr>
            <a:r>
              <a:rPr lang="en-US" altLang="zh-CN" b="1" dirty="0">
                <a:latin typeface="Arial" panose="020B0604020202020204" pitchFamily="34" charset="0"/>
              </a:rPr>
              <a:t>Trao đổi khí ở phổi</a:t>
            </a:r>
            <a:endParaRPr lang="en-US" altLang="zh-CN" b="1" dirty="0">
              <a:latin typeface="Arial" panose="020B0604020202020204" pitchFamily="34" charset="0"/>
            </a:endParaRPr>
          </a:p>
        </p:txBody>
      </p:sp>
      <p:sp>
        <p:nvSpPr>
          <p:cNvPr id="23" name="Line 8"/>
          <p:cNvSpPr/>
          <p:nvPr/>
        </p:nvSpPr>
        <p:spPr>
          <a:xfrm>
            <a:off x="4267200" y="2362200"/>
            <a:ext cx="0" cy="609600"/>
          </a:xfrm>
          <a:prstGeom prst="line">
            <a:avLst/>
          </a:prstGeom>
          <a:ln w="9525" cap="flat" cmpd="sng">
            <a:solidFill>
              <a:schemeClr val="tx1"/>
            </a:solidFill>
            <a:prstDash val="solid"/>
            <a:round/>
            <a:headEnd type="none" w="med" len="med"/>
            <a:tailEnd type="none" w="med" len="med"/>
          </a:ln>
        </p:spPr>
      </p:sp>
      <p:sp>
        <p:nvSpPr>
          <p:cNvPr id="24" name="Line 9"/>
          <p:cNvSpPr/>
          <p:nvPr/>
        </p:nvSpPr>
        <p:spPr>
          <a:xfrm>
            <a:off x="2667000" y="3027363"/>
            <a:ext cx="457200" cy="0"/>
          </a:xfrm>
          <a:prstGeom prst="line">
            <a:avLst/>
          </a:prstGeom>
          <a:ln w="9525" cap="flat" cmpd="sng">
            <a:solidFill>
              <a:schemeClr val="tx1"/>
            </a:solidFill>
            <a:prstDash val="solid"/>
            <a:round/>
            <a:headEnd type="none" w="med" len="med"/>
            <a:tailEnd type="triangle" w="med" len="med"/>
          </a:ln>
        </p:spPr>
      </p:sp>
      <p:sp>
        <p:nvSpPr>
          <p:cNvPr id="25" name="Line 10"/>
          <p:cNvSpPr/>
          <p:nvPr/>
        </p:nvSpPr>
        <p:spPr>
          <a:xfrm>
            <a:off x="5638800" y="3027363"/>
            <a:ext cx="304800" cy="0"/>
          </a:xfrm>
          <a:prstGeom prst="line">
            <a:avLst/>
          </a:prstGeom>
          <a:ln w="9525" cap="flat" cmpd="sng">
            <a:solidFill>
              <a:schemeClr val="tx1"/>
            </a:solidFill>
            <a:prstDash val="solid"/>
            <a:round/>
            <a:headEnd type="none" w="med" len="med"/>
            <a:tailEnd type="triangle" w="med" len="med"/>
          </a:ln>
        </p:spPr>
      </p:sp>
      <p:sp>
        <p:nvSpPr>
          <p:cNvPr id="26" name="Line 11"/>
          <p:cNvSpPr/>
          <p:nvPr/>
        </p:nvSpPr>
        <p:spPr>
          <a:xfrm flipH="1">
            <a:off x="5638800" y="3179763"/>
            <a:ext cx="304800" cy="0"/>
          </a:xfrm>
          <a:prstGeom prst="line">
            <a:avLst/>
          </a:prstGeom>
          <a:ln w="9525" cap="flat" cmpd="sng">
            <a:solidFill>
              <a:schemeClr val="tx1"/>
            </a:solidFill>
            <a:prstDash val="solid"/>
            <a:round/>
            <a:headEnd type="none" w="med" len="med"/>
            <a:tailEnd type="triangle" w="med" len="med"/>
          </a:ln>
        </p:spPr>
      </p:sp>
      <p:sp>
        <p:nvSpPr>
          <p:cNvPr id="27" name="Line 12"/>
          <p:cNvSpPr/>
          <p:nvPr/>
        </p:nvSpPr>
        <p:spPr>
          <a:xfrm flipH="1">
            <a:off x="2667000" y="3179763"/>
            <a:ext cx="457200" cy="0"/>
          </a:xfrm>
          <a:prstGeom prst="line">
            <a:avLst/>
          </a:prstGeom>
          <a:ln w="9525" cap="flat" cmpd="sng">
            <a:solidFill>
              <a:schemeClr val="tx1"/>
            </a:solidFill>
            <a:prstDash val="solid"/>
            <a:round/>
            <a:headEnd type="none" w="med" len="med"/>
            <a:tailEnd type="triangle" w="med" len="med"/>
          </a:ln>
        </p:spPr>
      </p:sp>
      <p:sp>
        <p:nvSpPr>
          <p:cNvPr id="28" name="Text Box 13"/>
          <p:cNvSpPr txBox="1"/>
          <p:nvPr/>
        </p:nvSpPr>
        <p:spPr>
          <a:xfrm>
            <a:off x="609600" y="3865563"/>
            <a:ext cx="1981200" cy="2678112"/>
          </a:xfrm>
          <a:prstGeom prst="rect">
            <a:avLst/>
          </a:prstGeom>
          <a:noFill/>
          <a:ln w="9525" cap="flat" cmpd="sng">
            <a:solidFill>
              <a:srgbClr val="0000FF"/>
            </a:solidFill>
            <a:prstDash val="solid"/>
            <a:miter/>
            <a:headEnd type="none" w="med" len="med"/>
            <a:tailEnd type="none" w="med" len="med"/>
          </a:ln>
        </p:spPr>
        <p:txBody>
          <a:bodyPr anchor="t" anchorCtr="0">
            <a:spAutoFit/>
          </a:bodyPr>
          <a:p>
            <a:pPr algn="just">
              <a:spcBef>
                <a:spcPct val="50000"/>
              </a:spcBef>
            </a:pPr>
            <a:r>
              <a:rPr lang="en-US" altLang="zh-CN" sz="2400" dirty="0">
                <a:latin typeface="Times New Roman" panose="02020603050405020304" pitchFamily="18" charset="0"/>
              </a:rPr>
              <a:t>      Được thực hiện nhờ động tác hít v</a:t>
            </a:r>
            <a:r>
              <a:rPr lang="en-US" altLang="zh-CN" sz="2400" dirty="0">
                <a:latin typeface="Times New Roman" panose="02020603050405020304" pitchFamily="18" charset="0"/>
                <a:ea typeface="Times New Roman" panose="02020603050405020304" pitchFamily="18" charset="0"/>
              </a:rPr>
              <a:t>à</a:t>
            </a:r>
            <a:r>
              <a:rPr lang="en-US" altLang="zh-CN" sz="2400" dirty="0">
                <a:latin typeface="Times New Roman" panose="02020603050405020304" pitchFamily="18" charset="0"/>
              </a:rPr>
              <a:t>o v</a:t>
            </a:r>
            <a:r>
              <a:rPr lang="en-US" altLang="zh-CN" sz="2400" dirty="0">
                <a:latin typeface="Times New Roman" panose="02020603050405020304" pitchFamily="18" charset="0"/>
                <a:ea typeface="Times New Roman" panose="02020603050405020304" pitchFamily="18" charset="0"/>
              </a:rPr>
              <a:t>à</a:t>
            </a:r>
            <a:r>
              <a:rPr lang="en-US" altLang="zh-CN" sz="2400" dirty="0">
                <a:latin typeface="Times New Roman" panose="02020603050405020304" pitchFamily="18" charset="0"/>
              </a:rPr>
              <a:t> thở ra với sự tham gia của lồng ngực v</a:t>
            </a:r>
            <a:r>
              <a:rPr lang="en-US" altLang="zh-CN" sz="2400" dirty="0">
                <a:latin typeface="Times New Roman" panose="02020603050405020304" pitchFamily="18" charset="0"/>
                <a:ea typeface="Times New Roman" panose="02020603050405020304" pitchFamily="18" charset="0"/>
              </a:rPr>
              <a:t>à</a:t>
            </a:r>
            <a:r>
              <a:rPr lang="en-US" altLang="zh-CN" sz="2400" dirty="0">
                <a:latin typeface="Times New Roman" panose="02020603050405020304" pitchFamily="18" charset="0"/>
              </a:rPr>
              <a:t> cơ hô hấp.</a:t>
            </a:r>
            <a:endParaRPr lang="en-US" altLang="zh-CN" sz="2400" dirty="0">
              <a:latin typeface="Times New Roman" panose="02020603050405020304" pitchFamily="18" charset="0"/>
              <a:ea typeface="Times New Roman" panose="02020603050405020304" pitchFamily="18" charset="0"/>
            </a:endParaRPr>
          </a:p>
        </p:txBody>
      </p:sp>
      <p:sp>
        <p:nvSpPr>
          <p:cNvPr id="29" name="Text Box 14"/>
          <p:cNvSpPr txBox="1"/>
          <p:nvPr/>
        </p:nvSpPr>
        <p:spPr>
          <a:xfrm>
            <a:off x="3505200" y="2955925"/>
            <a:ext cx="1752600" cy="366713"/>
          </a:xfrm>
          <a:prstGeom prst="rect">
            <a:avLst/>
          </a:prstGeom>
          <a:noFill/>
          <a:ln w="9525">
            <a:noFill/>
          </a:ln>
        </p:spPr>
        <p:txBody>
          <a:bodyPr anchor="t" anchorCtr="0">
            <a:spAutoFit/>
          </a:bodyPr>
          <a:p>
            <a:pPr>
              <a:spcBef>
                <a:spcPct val="50000"/>
              </a:spcBef>
            </a:pPr>
            <a:endParaRPr lang="en-US" altLang="zh-CN" dirty="0">
              <a:latin typeface="Arial" panose="020B0604020202020204" pitchFamily="34" charset="0"/>
            </a:endParaRPr>
          </a:p>
        </p:txBody>
      </p:sp>
      <p:sp>
        <p:nvSpPr>
          <p:cNvPr id="30" name="Text Box 15"/>
          <p:cNvSpPr txBox="1"/>
          <p:nvPr/>
        </p:nvSpPr>
        <p:spPr>
          <a:xfrm>
            <a:off x="3276600" y="3865563"/>
            <a:ext cx="2209800" cy="2492375"/>
          </a:xfrm>
          <a:prstGeom prst="rect">
            <a:avLst/>
          </a:prstGeom>
          <a:noFill/>
          <a:ln w="9525" cap="flat" cmpd="sng">
            <a:solidFill>
              <a:srgbClr val="0000FF"/>
            </a:solidFill>
            <a:prstDash val="solid"/>
            <a:miter/>
            <a:headEnd type="none" w="med" len="med"/>
            <a:tailEnd type="none" w="med" len="med"/>
          </a:ln>
        </p:spPr>
        <p:txBody>
          <a:bodyPr anchor="t" anchorCtr="0">
            <a:spAutoFit/>
          </a:bodyPr>
          <a:p>
            <a:pPr algn="just">
              <a:spcBef>
                <a:spcPct val="50000"/>
              </a:spcBef>
              <a:buChar char="-"/>
            </a:pPr>
            <a:r>
              <a:rPr lang="en-US" altLang="zh-CN" sz="2400" dirty="0">
                <a:latin typeface="Times New Roman" panose="02020603050405020304" pitchFamily="18" charset="0"/>
              </a:rPr>
              <a:t> O</a:t>
            </a:r>
            <a:r>
              <a:rPr lang="en-US" altLang="zh-CN" sz="2400" baseline="-25000" dirty="0">
                <a:latin typeface="Times New Roman" panose="02020603050405020304" pitchFamily="18" charset="0"/>
              </a:rPr>
              <a:t>2</a:t>
            </a:r>
            <a:r>
              <a:rPr lang="en-US" altLang="zh-CN" sz="2400" dirty="0">
                <a:latin typeface="Times New Roman" panose="02020603050405020304" pitchFamily="18" charset="0"/>
              </a:rPr>
              <a:t> khuếch tán từ phế nang v</a:t>
            </a:r>
            <a:r>
              <a:rPr lang="en-US" altLang="zh-CN" sz="2400" dirty="0">
                <a:latin typeface="Times New Roman" panose="02020603050405020304" pitchFamily="18" charset="0"/>
                <a:ea typeface="Times New Roman" panose="02020603050405020304" pitchFamily="18" charset="0"/>
              </a:rPr>
              <a:t>à</a:t>
            </a:r>
            <a:r>
              <a:rPr lang="en-US" altLang="zh-CN" sz="2400" dirty="0">
                <a:latin typeface="Times New Roman" panose="02020603050405020304" pitchFamily="18" charset="0"/>
              </a:rPr>
              <a:t>o máu. </a:t>
            </a:r>
            <a:endParaRPr lang="en-US" altLang="zh-CN" sz="2400" dirty="0">
              <a:latin typeface="Times New Roman" panose="02020603050405020304" pitchFamily="18" charset="0"/>
            </a:endParaRPr>
          </a:p>
          <a:p>
            <a:pPr algn="just">
              <a:spcBef>
                <a:spcPct val="50000"/>
              </a:spcBef>
            </a:pPr>
            <a:r>
              <a:rPr lang="en-US" altLang="zh-CN" sz="2400" dirty="0">
                <a:latin typeface="Times New Roman" panose="02020603050405020304" pitchFamily="18" charset="0"/>
              </a:rPr>
              <a:t>-  CO</a:t>
            </a:r>
            <a:r>
              <a:rPr lang="en-US" altLang="zh-CN" sz="2400" baseline="-25000" dirty="0">
                <a:latin typeface="Times New Roman" panose="02020603050405020304" pitchFamily="18" charset="0"/>
              </a:rPr>
              <a:t>2</a:t>
            </a:r>
            <a:r>
              <a:rPr lang="en-US" altLang="zh-CN" sz="2400" dirty="0">
                <a:latin typeface="Times New Roman" panose="02020603050405020304" pitchFamily="18" charset="0"/>
              </a:rPr>
              <a:t> khuếch tán từ máu v</a:t>
            </a:r>
            <a:r>
              <a:rPr lang="en-US" altLang="zh-CN" sz="2400" dirty="0">
                <a:latin typeface="Times New Roman" panose="02020603050405020304" pitchFamily="18" charset="0"/>
                <a:ea typeface="Times New Roman" panose="02020603050405020304" pitchFamily="18" charset="0"/>
              </a:rPr>
              <a:t>à</a:t>
            </a:r>
            <a:r>
              <a:rPr lang="en-US" altLang="zh-CN" sz="2400" dirty="0">
                <a:latin typeface="Times New Roman" panose="02020603050405020304" pitchFamily="18" charset="0"/>
              </a:rPr>
              <a:t>o phế nang.</a:t>
            </a:r>
            <a:endParaRPr lang="en-US" altLang="zh-CN" sz="2400" dirty="0">
              <a:latin typeface="Times New Roman" panose="02020603050405020304" pitchFamily="18" charset="0"/>
              <a:ea typeface="Times New Roman" panose="02020603050405020304" pitchFamily="18" charset="0"/>
            </a:endParaRPr>
          </a:p>
        </p:txBody>
      </p:sp>
      <p:sp>
        <p:nvSpPr>
          <p:cNvPr id="31" name="Text Box 16"/>
          <p:cNvSpPr txBox="1"/>
          <p:nvPr/>
        </p:nvSpPr>
        <p:spPr>
          <a:xfrm>
            <a:off x="5943600" y="3886200"/>
            <a:ext cx="2438400" cy="2308225"/>
          </a:xfrm>
          <a:prstGeom prst="rect">
            <a:avLst/>
          </a:prstGeom>
          <a:noFill/>
          <a:ln w="9525" cap="flat" cmpd="sng">
            <a:solidFill>
              <a:srgbClr val="0000FF"/>
            </a:solidFill>
            <a:prstDash val="solid"/>
            <a:miter/>
            <a:headEnd type="none" w="med" len="med"/>
            <a:tailEnd type="none" w="med" len="med"/>
          </a:ln>
        </p:spPr>
        <p:txBody>
          <a:bodyPr anchor="t" anchorCtr="0">
            <a:spAutoFit/>
          </a:bodyPr>
          <a:p>
            <a:pPr algn="just">
              <a:spcBef>
                <a:spcPct val="50000"/>
              </a:spcBef>
              <a:buChar char="-"/>
            </a:pPr>
            <a:r>
              <a:rPr lang="en-US" altLang="zh-CN" sz="2400" dirty="0">
                <a:latin typeface="Times New Roman" panose="02020603050405020304" pitchFamily="18" charset="0"/>
              </a:rPr>
              <a:t> O</a:t>
            </a:r>
            <a:r>
              <a:rPr lang="en-US" altLang="zh-CN" sz="2400" baseline="-25000" dirty="0">
                <a:latin typeface="Times New Roman" panose="02020603050405020304" pitchFamily="18" charset="0"/>
              </a:rPr>
              <a:t>2</a:t>
            </a:r>
            <a:r>
              <a:rPr lang="en-US" altLang="zh-CN" sz="2400" dirty="0">
                <a:latin typeface="Times New Roman" panose="02020603050405020304" pitchFamily="18" charset="0"/>
              </a:rPr>
              <a:t> khuếch tán từ máu v</a:t>
            </a:r>
            <a:r>
              <a:rPr lang="en-US" altLang="zh-CN" sz="2400" dirty="0">
                <a:latin typeface="Times New Roman" panose="02020603050405020304" pitchFamily="18" charset="0"/>
                <a:ea typeface="Times New Roman" panose="02020603050405020304" pitchFamily="18" charset="0"/>
              </a:rPr>
              <a:t>à</a:t>
            </a:r>
            <a:r>
              <a:rPr lang="en-US" altLang="zh-CN" sz="2400" dirty="0">
                <a:latin typeface="Times New Roman" panose="02020603050405020304" pitchFamily="18" charset="0"/>
              </a:rPr>
              <a:t>o tế b</a:t>
            </a:r>
            <a:r>
              <a:rPr lang="en-US" altLang="zh-CN" sz="2400" dirty="0">
                <a:latin typeface="Times New Roman" panose="02020603050405020304" pitchFamily="18" charset="0"/>
                <a:ea typeface="Times New Roman" panose="02020603050405020304" pitchFamily="18" charset="0"/>
              </a:rPr>
              <a:t>à</a:t>
            </a:r>
            <a:r>
              <a:rPr lang="en-US" altLang="zh-CN" sz="2400" dirty="0">
                <a:latin typeface="Times New Roman" panose="02020603050405020304" pitchFamily="18" charset="0"/>
              </a:rPr>
              <a:t>o. </a:t>
            </a:r>
            <a:endParaRPr lang="en-US" altLang="zh-CN" sz="2400" dirty="0">
              <a:latin typeface="Times New Roman" panose="02020603050405020304" pitchFamily="18" charset="0"/>
            </a:endParaRPr>
          </a:p>
          <a:p>
            <a:pPr algn="just">
              <a:spcBef>
                <a:spcPct val="50000"/>
              </a:spcBef>
              <a:buChar char="-"/>
            </a:pPr>
            <a:r>
              <a:rPr lang="en-US" altLang="zh-CN" sz="2400" dirty="0">
                <a:latin typeface="Times New Roman" panose="02020603050405020304" pitchFamily="18" charset="0"/>
              </a:rPr>
              <a:t> CO</a:t>
            </a:r>
            <a:r>
              <a:rPr lang="en-US" altLang="zh-CN" sz="2400" baseline="-25000" dirty="0">
                <a:latin typeface="Times New Roman" panose="02020603050405020304" pitchFamily="18" charset="0"/>
              </a:rPr>
              <a:t>2</a:t>
            </a:r>
            <a:r>
              <a:rPr lang="en-US" altLang="zh-CN" sz="2400" dirty="0">
                <a:latin typeface="Times New Roman" panose="02020603050405020304" pitchFamily="18" charset="0"/>
              </a:rPr>
              <a:t> khuếch tán từ tế b</a:t>
            </a:r>
            <a:r>
              <a:rPr lang="en-US" altLang="zh-CN" sz="2400" dirty="0">
                <a:latin typeface="Times New Roman" panose="02020603050405020304" pitchFamily="18" charset="0"/>
                <a:ea typeface="Times New Roman" panose="02020603050405020304" pitchFamily="18" charset="0"/>
              </a:rPr>
              <a:t>à</a:t>
            </a:r>
            <a:r>
              <a:rPr lang="en-US" altLang="zh-CN" sz="2400" dirty="0">
                <a:latin typeface="Times New Roman" panose="02020603050405020304" pitchFamily="18" charset="0"/>
              </a:rPr>
              <a:t>o v</a:t>
            </a:r>
            <a:r>
              <a:rPr lang="en-US" altLang="zh-CN" sz="2400" dirty="0">
                <a:latin typeface="Times New Roman" panose="02020603050405020304" pitchFamily="18" charset="0"/>
                <a:ea typeface="Times New Roman" panose="02020603050405020304" pitchFamily="18" charset="0"/>
              </a:rPr>
              <a:t>à</a:t>
            </a:r>
            <a:r>
              <a:rPr lang="en-US" altLang="zh-CN" sz="2400" dirty="0">
                <a:latin typeface="Times New Roman" panose="02020603050405020304" pitchFamily="18" charset="0"/>
              </a:rPr>
              <a:t>o máu.</a:t>
            </a:r>
            <a:endParaRPr lang="en-US" altLang="zh-CN" sz="2400" dirty="0">
              <a:latin typeface="Times New Roman" panose="02020603050405020304" pitchFamily="18" charset="0"/>
            </a:endParaRPr>
          </a:p>
          <a:p>
            <a:pPr algn="just">
              <a:spcBef>
                <a:spcPct val="50000"/>
              </a:spcBef>
            </a:pPr>
            <a:endParaRPr lang="en-US" altLang="zh-CN" sz="2400" dirty="0">
              <a:latin typeface="Times New Roman" panose="02020603050405020304" pitchFamily="18" charset="0"/>
              <a:ea typeface="Times New Roman" panose="02020603050405020304" pitchFamily="18" charset="0"/>
            </a:endParaRPr>
          </a:p>
        </p:txBody>
      </p:sp>
      <p:sp>
        <p:nvSpPr>
          <p:cNvPr id="32" name="Line 17"/>
          <p:cNvSpPr/>
          <p:nvPr/>
        </p:nvSpPr>
        <p:spPr>
          <a:xfrm>
            <a:off x="1524000" y="3352800"/>
            <a:ext cx="0" cy="512763"/>
          </a:xfrm>
          <a:prstGeom prst="line">
            <a:avLst/>
          </a:prstGeom>
          <a:ln w="9525" cap="flat" cmpd="sng">
            <a:solidFill>
              <a:schemeClr val="tx1"/>
            </a:solidFill>
            <a:prstDash val="solid"/>
            <a:round/>
            <a:headEnd type="none" w="med" len="med"/>
            <a:tailEnd type="none" w="med" len="med"/>
          </a:ln>
        </p:spPr>
      </p:sp>
      <p:sp>
        <p:nvSpPr>
          <p:cNvPr id="33" name="Line 18"/>
          <p:cNvSpPr/>
          <p:nvPr/>
        </p:nvSpPr>
        <p:spPr>
          <a:xfrm>
            <a:off x="4267200" y="3332163"/>
            <a:ext cx="0" cy="533400"/>
          </a:xfrm>
          <a:prstGeom prst="line">
            <a:avLst/>
          </a:prstGeom>
          <a:ln w="9525" cap="flat" cmpd="sng">
            <a:solidFill>
              <a:schemeClr val="tx1"/>
            </a:solidFill>
            <a:prstDash val="solid"/>
            <a:round/>
            <a:headEnd type="none" w="med" len="med"/>
            <a:tailEnd type="none" w="med" len="med"/>
          </a:ln>
        </p:spPr>
      </p:sp>
      <p:sp>
        <p:nvSpPr>
          <p:cNvPr id="34" name="Line 19"/>
          <p:cNvSpPr/>
          <p:nvPr/>
        </p:nvSpPr>
        <p:spPr>
          <a:xfrm>
            <a:off x="7162800" y="3352800"/>
            <a:ext cx="0" cy="533400"/>
          </a:xfrm>
          <a:prstGeom prst="line">
            <a:avLst/>
          </a:prstGeom>
          <a:ln w="9525" cap="flat" cmpd="sng">
            <a:solidFill>
              <a:schemeClr val="tx1"/>
            </a:solidFill>
            <a:prstDash val="solid"/>
            <a:round/>
            <a:headEnd type="none" w="med" len="med"/>
            <a:tailEnd type="none" w="med" len="med"/>
          </a:ln>
        </p:spPr>
      </p:sp>
      <p:sp>
        <p:nvSpPr>
          <p:cNvPr id="36" name="Text Box 23"/>
          <p:cNvSpPr txBox="1"/>
          <p:nvPr/>
        </p:nvSpPr>
        <p:spPr>
          <a:xfrm>
            <a:off x="-76200" y="1076325"/>
            <a:ext cx="9372600" cy="523875"/>
          </a:xfrm>
          <a:prstGeom prst="rect">
            <a:avLst/>
          </a:prstGeom>
          <a:noFill/>
          <a:ln w="9525">
            <a:noFill/>
          </a:ln>
        </p:spPr>
        <p:txBody>
          <a:bodyPr anchor="t" anchorCtr="0">
            <a:spAutoFit/>
          </a:bodyPr>
          <a:p>
            <a:pPr>
              <a:spcBef>
                <a:spcPct val="50000"/>
              </a:spcBef>
            </a:pPr>
            <a:r>
              <a:rPr lang="en-US" altLang="zh-CN" sz="2800" b="1" dirty="0">
                <a:solidFill>
                  <a:srgbClr val="0000FF"/>
                </a:solidFill>
                <a:latin typeface="Times New Roman" panose="02020603050405020304" pitchFamily="18" charset="0"/>
              </a:rPr>
              <a:t>Câu hỏi: Trình bày tóm tắt quá trình hô hấp ở cơ thể người? </a:t>
            </a:r>
            <a:endParaRPr lang="en-US" altLang="zh-CN" sz="2800" b="1" dirty="0">
              <a:solidFill>
                <a:srgbClr val="0000FF"/>
              </a:solidFill>
              <a:latin typeface="Times New Roman" panose="02020603050405020304" pitchFamily="18" charset="0"/>
            </a:endParaRPr>
          </a:p>
        </p:txBody>
      </p:sp>
      <p:sp>
        <p:nvSpPr>
          <p:cNvPr id="39" name="Line 8"/>
          <p:cNvSpPr/>
          <p:nvPr/>
        </p:nvSpPr>
        <p:spPr>
          <a:xfrm>
            <a:off x="1524000" y="2209800"/>
            <a:ext cx="11113" cy="754063"/>
          </a:xfrm>
          <a:prstGeom prst="line">
            <a:avLst/>
          </a:prstGeom>
          <a:ln w="9525" cap="flat" cmpd="sng">
            <a:solidFill>
              <a:schemeClr val="tx1"/>
            </a:solidFill>
            <a:prstDash val="solid"/>
            <a:round/>
            <a:headEnd type="none" w="med" len="med"/>
            <a:tailEnd type="none" w="med" len="med"/>
          </a:ln>
        </p:spPr>
      </p:sp>
      <p:cxnSp>
        <p:nvCxnSpPr>
          <p:cNvPr id="41" name="Straight Connector 40"/>
          <p:cNvCxnSpPr/>
          <p:nvPr/>
        </p:nvCxnSpPr>
        <p:spPr>
          <a:xfrm>
            <a:off x="1524000" y="2155825"/>
            <a:ext cx="1447800" cy="1588"/>
          </a:xfrm>
          <a:prstGeom prst="line">
            <a:avLst/>
          </a:prstGeom>
          <a:ln w="12700" cap="sq" cmpd="sng">
            <a:solidFill>
              <a:schemeClr val="tx1"/>
            </a:solidFill>
            <a:prstDash val="solid"/>
            <a:round/>
            <a:headEnd type="none" w="sm" len="sm"/>
            <a:tailEnd type="none" w="sm" len="sm"/>
          </a:ln>
        </p:spPr>
      </p:cxnSp>
      <p:sp>
        <p:nvSpPr>
          <p:cNvPr id="52" name="Line 8"/>
          <p:cNvSpPr/>
          <p:nvPr/>
        </p:nvSpPr>
        <p:spPr>
          <a:xfrm>
            <a:off x="7123113" y="2209800"/>
            <a:ext cx="11112" cy="754063"/>
          </a:xfrm>
          <a:prstGeom prst="line">
            <a:avLst/>
          </a:prstGeom>
          <a:ln w="9525" cap="flat" cmpd="sng">
            <a:solidFill>
              <a:schemeClr val="tx1"/>
            </a:solidFill>
            <a:prstDash val="solid"/>
            <a:round/>
            <a:headEnd type="none" w="med" len="med"/>
            <a:tailEnd type="none" w="med" len="med"/>
          </a:ln>
        </p:spPr>
      </p:sp>
      <p:cxnSp>
        <p:nvCxnSpPr>
          <p:cNvPr id="56" name="Straight Connector 55"/>
          <p:cNvCxnSpPr>
            <a:stCxn id="52" idx="0"/>
          </p:cNvCxnSpPr>
          <p:nvPr/>
        </p:nvCxnSpPr>
        <p:spPr>
          <a:xfrm rot="5400000">
            <a:off x="6342063" y="1430338"/>
            <a:ext cx="3175" cy="1558925"/>
          </a:xfrm>
          <a:prstGeom prst="line">
            <a:avLst/>
          </a:prstGeom>
          <a:ln w="12700" cap="sq" cmpd="sng">
            <a:solidFill>
              <a:schemeClr val="tx1"/>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ox(in)">
                                      <p:cBhvr>
                                        <p:cTn id="13" dur="500"/>
                                        <p:tgtEl>
                                          <p:spTgt spid="17"/>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ox(in)">
                                      <p:cBhvr>
                                        <p:cTn id="16" dur="500"/>
                                        <p:tgtEl>
                                          <p:spTgt spid="18"/>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ox(in)">
                                      <p:cBhvr>
                                        <p:cTn id="19" dur="500"/>
                                        <p:tgtEl>
                                          <p:spTgt spid="19"/>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par>
                                <p:cTn id="23" presetID="4"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ox(in)">
                                      <p:cBhvr>
                                        <p:cTn id="25" dur="500"/>
                                        <p:tgtEl>
                                          <p:spTgt spid="23"/>
                                        </p:tgtEl>
                                      </p:cBhvr>
                                    </p:animEffect>
                                  </p:childTnLst>
                                </p:cTn>
                              </p:par>
                              <p:par>
                                <p:cTn id="26" presetID="4"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ox(in)">
                                      <p:cBhvr>
                                        <p:cTn id="28" dur="500"/>
                                        <p:tgtEl>
                                          <p:spTgt spid="24"/>
                                        </p:tgtEl>
                                      </p:cBhvr>
                                    </p:animEffect>
                                  </p:childTnLst>
                                </p:cTn>
                              </p:par>
                              <p:par>
                                <p:cTn id="29" presetID="4" presetClass="entr" presetSubtype="1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ox(in)">
                                      <p:cBhvr>
                                        <p:cTn id="31" dur="500"/>
                                        <p:tgtEl>
                                          <p:spTgt spid="25"/>
                                        </p:tgtEl>
                                      </p:cBhvr>
                                    </p:animEffect>
                                  </p:childTnLst>
                                </p:cTn>
                              </p:par>
                              <p:par>
                                <p:cTn id="32" presetID="4" presetClass="entr" presetSubtype="16"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ox(in)">
                                      <p:cBhvr>
                                        <p:cTn id="34" dur="500"/>
                                        <p:tgtEl>
                                          <p:spTgt spid="26"/>
                                        </p:tgtEl>
                                      </p:cBhvr>
                                    </p:animEffect>
                                  </p:childTnLst>
                                </p:cTn>
                              </p:par>
                              <p:par>
                                <p:cTn id="35" presetID="4"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ox(in)">
                                      <p:cBhvr>
                                        <p:cTn id="37" dur="500"/>
                                        <p:tgtEl>
                                          <p:spTgt spid="27"/>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ox(in)">
                                      <p:cBhvr>
                                        <p:cTn id="40" dur="500"/>
                                        <p:tgtEl>
                                          <p:spTgt spid="28"/>
                                        </p:tgtEl>
                                      </p:cBhvr>
                                    </p:animEffect>
                                  </p:childTnLst>
                                </p:cTn>
                              </p:par>
                              <p:par>
                                <p:cTn id="41" presetID="4" presetClass="entr" presetSubtype="16" fill="hold" grpId="0" nodeType="withEffect" nodePh="1">
                                  <p:stCondLst>
                                    <p:cond delay="0"/>
                                  </p:stCondLst>
                                  <p:endCondLst>
                                    <p:cond evt="begin" delay="0">
                                      <p:tn val="41"/>
                                    </p:cond>
                                  </p:endCondLst>
                                  <p:childTnLst>
                                    <p:set>
                                      <p:cBhvr>
                                        <p:cTn id="42" dur="1" fill="hold">
                                          <p:stCondLst>
                                            <p:cond delay="0"/>
                                          </p:stCondLst>
                                        </p:cTn>
                                        <p:tgtEl>
                                          <p:spTgt spid="29"/>
                                        </p:tgtEl>
                                        <p:attrNameLst>
                                          <p:attrName>style.visibility</p:attrName>
                                        </p:attrNameLst>
                                      </p:cBhvr>
                                      <p:to>
                                        <p:strVal val="visible"/>
                                      </p:to>
                                    </p:set>
                                    <p:animEffect transition="in" filter="box(in)">
                                      <p:cBhvr>
                                        <p:cTn id="43" dur="500"/>
                                        <p:tgtEl>
                                          <p:spTgt spid="29"/>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box(in)">
                                      <p:cBhvr>
                                        <p:cTn id="46" dur="500"/>
                                        <p:tgtEl>
                                          <p:spTgt spid="30"/>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ox(in)">
                                      <p:cBhvr>
                                        <p:cTn id="49" dur="500"/>
                                        <p:tgtEl>
                                          <p:spTgt spid="31"/>
                                        </p:tgtEl>
                                      </p:cBhvr>
                                    </p:animEffect>
                                  </p:childTnLst>
                                </p:cTn>
                              </p:par>
                              <p:par>
                                <p:cTn id="50" presetID="4" presetClass="entr" presetSubtype="16"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ox(in)">
                                      <p:cBhvr>
                                        <p:cTn id="52" dur="500"/>
                                        <p:tgtEl>
                                          <p:spTgt spid="32"/>
                                        </p:tgtEl>
                                      </p:cBhvr>
                                    </p:animEffect>
                                  </p:childTnLst>
                                </p:cTn>
                              </p:par>
                              <p:par>
                                <p:cTn id="53" presetID="4" presetClass="entr" presetSubtype="16"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box(in)">
                                      <p:cBhvr>
                                        <p:cTn id="55" dur="500"/>
                                        <p:tgtEl>
                                          <p:spTgt spid="33"/>
                                        </p:tgtEl>
                                      </p:cBhvr>
                                    </p:animEffect>
                                  </p:childTnLst>
                                </p:cTn>
                              </p:par>
                              <p:par>
                                <p:cTn id="56" presetID="4" presetClass="entr" presetSubtype="16"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ox(in)">
                                      <p:cBhvr>
                                        <p:cTn id="58" dur="500"/>
                                        <p:tgtEl>
                                          <p:spTgt spid="34"/>
                                        </p:tgtEl>
                                      </p:cBhvr>
                                    </p:animEffect>
                                  </p:childTnLst>
                                </p:cTn>
                              </p:par>
                              <p:par>
                                <p:cTn id="59" presetID="4" presetClass="entr" presetSubtype="16"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box(in)">
                                      <p:cBhvr>
                                        <p:cTn id="61" dur="500"/>
                                        <p:tgtEl>
                                          <p:spTgt spid="39"/>
                                        </p:tgtEl>
                                      </p:cBhvr>
                                    </p:animEffect>
                                  </p:childTnLst>
                                </p:cTn>
                              </p:par>
                              <p:par>
                                <p:cTn id="62" presetID="4" presetClass="entr" presetSubtype="16"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box(in)">
                                      <p:cBhvr>
                                        <p:cTn id="64" dur="500"/>
                                        <p:tgtEl>
                                          <p:spTgt spid="41"/>
                                        </p:tgtEl>
                                      </p:cBhvr>
                                    </p:animEffect>
                                  </p:childTnLst>
                                </p:cTn>
                              </p:par>
                              <p:par>
                                <p:cTn id="65" presetID="4" presetClass="entr" presetSubtype="16"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box(in)">
                                      <p:cBhvr>
                                        <p:cTn id="67" dur="500"/>
                                        <p:tgtEl>
                                          <p:spTgt spid="52"/>
                                        </p:tgtEl>
                                      </p:cBhvr>
                                    </p:animEffect>
                                  </p:childTnLst>
                                </p:cTn>
                              </p:par>
                              <p:par>
                                <p:cTn id="68" presetID="4" presetClass="entr" presetSubtype="16" fill="hold"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box(in)">
                                      <p:cBhvr>
                                        <p:cTn id="7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8" grpId="0" animBg="1"/>
      <p:bldP spid="29" grpId="0"/>
      <p:bldP spid="30" grpId="0" animBg="1"/>
      <p:bldP spid="31" grpId="0" animBg="1"/>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5361" name="Table 15360"/>
          <p:cNvGraphicFramePr/>
          <p:nvPr/>
        </p:nvGraphicFramePr>
        <p:xfrm>
          <a:off x="838200" y="901700"/>
          <a:ext cx="7696200" cy="5678488"/>
        </p:xfrm>
        <a:graphic>
          <a:graphicData uri="http://schemas.openxmlformats.org/drawingml/2006/table">
            <a:tbl>
              <a:tblPr/>
              <a:tblGrid>
                <a:gridCol w="1751013"/>
                <a:gridCol w="3086100"/>
                <a:gridCol w="2859087"/>
              </a:tblGrid>
              <a:tr h="398463">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gn="ctr">
                        <a:spcBef>
                          <a:spcPct val="20000"/>
                        </a:spcBef>
                        <a:buClr>
                          <a:schemeClr val="accent1"/>
                        </a:buClr>
                        <a:buFont typeface="Wingdings" panose="05000000000000000000" pitchFamily="2" charset="2"/>
                        <a:buNone/>
                      </a:pPr>
                      <a:r>
                        <a:rPr lang="en-US" altLang="zh-CN" b="1" dirty="0">
                          <a:solidFill>
                            <a:srgbClr val="0000FF"/>
                          </a:solidFill>
                          <a:latin typeface=".VnTime" panose="020B7200000000000000" pitchFamily="34" charset="0"/>
                        </a:rPr>
                        <a:t>T¸c nh©n</a:t>
                      </a:r>
                      <a:endParaRPr lang="en-US" altLang="zh-CN" b="1" dirty="0">
                        <a:solidFill>
                          <a:srgbClr val="0000FF"/>
                        </a:solidFill>
                        <a:latin typeface=".VnTime" panose="020B7200000000000000" pitchFamily="34" charset="0"/>
                      </a:endParaRPr>
                    </a:p>
                  </a:txBody>
                  <a:tcPr marT="45990" marB="45990" anchor="t"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gn="ctr">
                        <a:spcBef>
                          <a:spcPct val="20000"/>
                        </a:spcBef>
                        <a:buClr>
                          <a:schemeClr val="accent1"/>
                        </a:buClr>
                        <a:buFont typeface="Wingdings" panose="05000000000000000000" pitchFamily="2" charset="2"/>
                        <a:buNone/>
                      </a:pPr>
                      <a:r>
                        <a:rPr lang="en-US" altLang="zh-CN" b="1" dirty="0">
                          <a:solidFill>
                            <a:srgbClr val="0000FF"/>
                          </a:solidFill>
                          <a:latin typeface=".VnTime" panose="020B7200000000000000" pitchFamily="34" charset="0"/>
                        </a:rPr>
                        <a:t>Nguån gèc t¸c nh©n</a:t>
                      </a:r>
                      <a:endParaRPr lang="en-US" altLang="zh-CN" b="1" dirty="0">
                        <a:solidFill>
                          <a:srgbClr val="0000FF"/>
                        </a:solidFill>
                        <a:latin typeface=".VnTime" panose="020B7200000000000000" pitchFamily="34" charset="0"/>
                      </a:endParaRPr>
                    </a:p>
                  </a:txBody>
                  <a:tcPr marT="45990" marB="45990" anchor="t"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gn="ctr">
                        <a:spcBef>
                          <a:spcPct val="20000"/>
                        </a:spcBef>
                        <a:buClr>
                          <a:schemeClr val="accent1"/>
                        </a:buClr>
                        <a:buFont typeface="Wingdings" panose="05000000000000000000" pitchFamily="2" charset="2"/>
                        <a:buNone/>
                      </a:pPr>
                      <a:r>
                        <a:rPr lang="en-US" altLang="zh-CN" b="1" dirty="0">
                          <a:solidFill>
                            <a:srgbClr val="0000FF"/>
                          </a:solidFill>
                          <a:latin typeface=".VnTime" panose="020B7200000000000000" pitchFamily="34" charset="0"/>
                        </a:rPr>
                        <a:t>T¸c h¹i</a:t>
                      </a:r>
                      <a:endParaRPr lang="en-US" altLang="zh-CN" b="1" dirty="0">
                        <a:solidFill>
                          <a:srgbClr val="0000FF"/>
                        </a:solidFill>
                        <a:latin typeface=".VnTime" panose="020B7200000000000000" pitchFamily="34" charset="0"/>
                      </a:endParaRPr>
                    </a:p>
                  </a:txBody>
                  <a:tcPr marT="45990" marB="45990" anchor="t"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r>
              <a:tr h="1057275">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nSpc>
                          <a:spcPct val="70000"/>
                        </a:lnSpc>
                        <a:spcBef>
                          <a:spcPct val="20000"/>
                        </a:spcBef>
                        <a:buClr>
                          <a:schemeClr val="accent1"/>
                        </a:buClr>
                        <a:buFont typeface="Wingdings" panose="05000000000000000000" pitchFamily="2" charset="2"/>
                        <a:buNone/>
                      </a:pPr>
                      <a:r>
                        <a:rPr lang="en-US" altLang="zh-CN" sz="1800" b="1" dirty="0">
                          <a:solidFill>
                            <a:srgbClr val="FF0000"/>
                          </a:solidFill>
                          <a:latin typeface=".VnTime" panose="020B7200000000000000" pitchFamily="34" charset="0"/>
                        </a:rPr>
                        <a:t>1. Bôi</a:t>
                      </a:r>
                      <a:endParaRPr lang="en-US" altLang="zh-CN" sz="1800" b="1" dirty="0">
                        <a:solidFill>
                          <a:srgbClr val="FF0000"/>
                        </a:solidFill>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gn="just">
                        <a:lnSpc>
                          <a:spcPct val="70000"/>
                        </a:lnSpc>
                        <a:spcBef>
                          <a:spcPct val="20000"/>
                        </a:spcBef>
                        <a:buClr>
                          <a:schemeClr val="accent1"/>
                        </a:buClr>
                        <a:buFont typeface="Wingdings" panose="05000000000000000000" pitchFamily="2" charset="2"/>
                        <a:buNone/>
                      </a:pPr>
                      <a:r>
                        <a:rPr lang="en-US" altLang="zh-CN" sz="1800" dirty="0">
                          <a:latin typeface=".VnTime" panose="020B7200000000000000" pitchFamily="34" charset="0"/>
                        </a:rPr>
                        <a:t>Tõ c¸c c¬n lèc, Nói löa phun, ®¸m ch¸y rõng, khai th¸c than, khai th¸c ®¸, khÝ th¶i c¸c m¸y mãc ®éng c¬ sö dông than hay dÇu...</a:t>
                      </a:r>
                      <a:endParaRPr lang="en-US" altLang="zh-CN" sz="1800" dirty="0">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gn="just">
                        <a:lnSpc>
                          <a:spcPct val="70000"/>
                        </a:lnSpc>
                        <a:spcBef>
                          <a:spcPct val="20000"/>
                        </a:spcBef>
                        <a:buClr>
                          <a:schemeClr val="accent1"/>
                        </a:buClr>
                        <a:buFont typeface="Wingdings" panose="05000000000000000000" pitchFamily="2" charset="2"/>
                        <a:buNone/>
                      </a:pPr>
                      <a:r>
                        <a:rPr lang="en-US" altLang="zh-CN" sz="1800" dirty="0">
                          <a:latin typeface=".VnTime" panose="020B7200000000000000" pitchFamily="34" charset="0"/>
                        </a:rPr>
                        <a:t>Khi nhiÒu qu¸ (&gt;100000 h¹t/ml,cm</a:t>
                      </a:r>
                      <a:r>
                        <a:rPr lang="en-US" altLang="zh-CN" sz="1800" baseline="30000" dirty="0">
                          <a:latin typeface=".VnTime" panose="020B7200000000000000" pitchFamily="34" charset="0"/>
                        </a:rPr>
                        <a:t>3</a:t>
                      </a:r>
                      <a:r>
                        <a:rPr lang="en-US" altLang="zh-CN" sz="1800" dirty="0">
                          <a:latin typeface=".VnTime" panose="020B7200000000000000" pitchFamily="34" charset="0"/>
                        </a:rPr>
                        <a:t> kh«ng khÝ) sÏ qu¸ kh¶ n¨ng läc s¹ch cña </a:t>
                      </a:r>
                      <a:r>
                        <a:rPr lang="en-US" altLang="zh-CN" sz="1800" dirty="0">
                          <a:latin typeface="Times New Roman" panose="02020603050405020304" pitchFamily="18" charset="0"/>
                        </a:rPr>
                        <a:t>đường</a:t>
                      </a:r>
                      <a:r>
                        <a:rPr lang="en-US" altLang="zh-CN" sz="1800" dirty="0">
                          <a:latin typeface=".VnTime" panose="020B7200000000000000" pitchFamily="34" charset="0"/>
                        </a:rPr>
                        <a:t> dÉn khÝ -&gt; g©y bÖnh bôi phæi.</a:t>
                      </a:r>
                      <a:endParaRPr lang="en-US" altLang="zh-CN" sz="1800" baseline="30000" dirty="0">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r>
              <a:tr h="711200">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nSpc>
                          <a:spcPct val="70000"/>
                        </a:lnSpc>
                        <a:spcBef>
                          <a:spcPct val="20000"/>
                        </a:spcBef>
                        <a:buClr>
                          <a:schemeClr val="accent1"/>
                        </a:buClr>
                        <a:buFont typeface="Wingdings" panose="05000000000000000000" pitchFamily="2" charset="2"/>
                        <a:buNone/>
                      </a:pPr>
                      <a:r>
                        <a:rPr lang="en-US" altLang="zh-CN" sz="1800" b="1" dirty="0">
                          <a:solidFill>
                            <a:srgbClr val="FF0000"/>
                          </a:solidFill>
                          <a:latin typeface="Times New Roman" panose="02020603050405020304" pitchFamily="18" charset="0"/>
                        </a:rPr>
                        <a:t>2. Các chất khí:</a:t>
                      </a:r>
                      <a:endParaRPr lang="en-US" altLang="zh-CN" sz="1800" b="1" dirty="0">
                        <a:solidFill>
                          <a:srgbClr val="FF0000"/>
                        </a:solidFill>
                        <a:latin typeface="Times New Roman" panose="02020603050405020304" pitchFamily="18" charset="0"/>
                      </a:endParaRPr>
                    </a:p>
                    <a:p>
                      <a:pPr lvl="0">
                        <a:lnSpc>
                          <a:spcPct val="70000"/>
                        </a:lnSpc>
                        <a:spcBef>
                          <a:spcPct val="20000"/>
                        </a:spcBef>
                        <a:buClr>
                          <a:schemeClr val="accent1"/>
                        </a:buClr>
                        <a:buFont typeface="Wingdings" panose="05000000000000000000" pitchFamily="2" charset="2"/>
                        <a:buNone/>
                      </a:pPr>
                      <a:r>
                        <a:rPr lang="en-US" altLang="zh-CN" sz="1800" dirty="0">
                          <a:solidFill>
                            <a:srgbClr val="0000FF"/>
                          </a:solidFill>
                          <a:latin typeface=".VnTime" panose="020B7200000000000000" pitchFamily="34" charset="0"/>
                        </a:rPr>
                        <a:t>Nit¬ oxit (NO</a:t>
                      </a:r>
                      <a:r>
                        <a:rPr lang="en-US" altLang="zh-CN" sz="1800" baseline="-25000" dirty="0">
                          <a:solidFill>
                            <a:srgbClr val="0000FF"/>
                          </a:solidFill>
                          <a:latin typeface=".VnTime" panose="020B7200000000000000" pitchFamily="34" charset="0"/>
                        </a:rPr>
                        <a:t>X</a:t>
                      </a:r>
                      <a:r>
                        <a:rPr lang="en-US" altLang="zh-CN" sz="1800" dirty="0">
                          <a:solidFill>
                            <a:srgbClr val="0000FF"/>
                          </a:solidFill>
                          <a:latin typeface=".VnTime" panose="020B7200000000000000" pitchFamily="34" charset="0"/>
                        </a:rPr>
                        <a:t>)</a:t>
                      </a:r>
                      <a:endParaRPr lang="en-US" altLang="zh-CN" sz="1800" dirty="0">
                        <a:solidFill>
                          <a:srgbClr val="0000FF"/>
                        </a:solidFill>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gn="just">
                        <a:lnSpc>
                          <a:spcPct val="70000"/>
                        </a:lnSpc>
                        <a:spcBef>
                          <a:spcPct val="20000"/>
                        </a:spcBef>
                        <a:buClr>
                          <a:schemeClr val="accent1"/>
                        </a:buClr>
                        <a:buFont typeface="Wingdings" panose="05000000000000000000" pitchFamily="2" charset="2"/>
                        <a:buNone/>
                      </a:pPr>
                      <a:r>
                        <a:rPr lang="en-US" altLang="zh-CN" sz="1800" dirty="0">
                          <a:latin typeface=".VnTime" panose="020B7200000000000000" pitchFamily="34" charset="0"/>
                        </a:rPr>
                        <a:t>KhÝ th¶i « t«, xe m¸y...</a:t>
                      </a:r>
                      <a:endParaRPr lang="en-US" altLang="zh-CN" sz="1800" dirty="0">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gn="just">
                        <a:lnSpc>
                          <a:spcPct val="70000"/>
                        </a:lnSpc>
                        <a:spcBef>
                          <a:spcPct val="20000"/>
                        </a:spcBef>
                        <a:buClr>
                          <a:schemeClr val="accent1"/>
                        </a:buClr>
                        <a:buFont typeface="Wingdings" panose="05000000000000000000" pitchFamily="2" charset="2"/>
                        <a:buNone/>
                      </a:pPr>
                      <a:r>
                        <a:rPr lang="en-US" altLang="zh-CN" sz="1800" dirty="0">
                          <a:latin typeface=".VnTime" panose="020B7200000000000000" pitchFamily="34" charset="0"/>
                        </a:rPr>
                        <a:t>G©y viªm, </a:t>
                      </a:r>
                      <a:r>
                        <a:rPr lang="en-US" altLang="zh-CN" sz="1800" dirty="0">
                          <a:latin typeface="Times New Roman" panose="02020603050405020304" pitchFamily="18" charset="0"/>
                        </a:rPr>
                        <a:t>sưng</a:t>
                      </a:r>
                      <a:r>
                        <a:rPr lang="en-US" altLang="zh-CN" sz="1800" dirty="0">
                          <a:latin typeface=".VnTime" panose="020B7200000000000000" pitchFamily="34" charset="0"/>
                        </a:rPr>
                        <a:t> líp niªm m¹c, c¶n trë trao ®æi khÝ; cã thÓ g©y chÕt ë liÒu cao.</a:t>
                      </a:r>
                      <a:endParaRPr lang="en-US" altLang="zh-CN" sz="1800" dirty="0">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r>
              <a:tr h="865187">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nSpc>
                          <a:spcPct val="70000"/>
                        </a:lnSpc>
                        <a:spcBef>
                          <a:spcPct val="20000"/>
                        </a:spcBef>
                        <a:buClr>
                          <a:schemeClr val="accent1"/>
                        </a:buClr>
                        <a:buFont typeface="Wingdings" panose="05000000000000000000" pitchFamily="2" charset="2"/>
                        <a:buNone/>
                      </a:pPr>
                      <a:r>
                        <a:rPr lang="en-US" altLang="zh-CN" sz="1800" dirty="0">
                          <a:solidFill>
                            <a:srgbClr val="0000FF"/>
                          </a:solidFill>
                          <a:latin typeface="Times New Roman" panose="02020603050405020304" pitchFamily="18" charset="0"/>
                        </a:rPr>
                        <a:t>Lưu huỳnh</a:t>
                      </a:r>
                      <a:r>
                        <a:rPr lang="en-US" altLang="zh-CN" sz="1800" dirty="0">
                          <a:solidFill>
                            <a:srgbClr val="0000FF"/>
                          </a:solidFill>
                          <a:latin typeface=".VnTime" panose="020B7200000000000000" pitchFamily="34" charset="0"/>
                        </a:rPr>
                        <a:t> «xit (SO</a:t>
                      </a:r>
                      <a:r>
                        <a:rPr lang="en-US" altLang="zh-CN" sz="1800" baseline="-25000" dirty="0">
                          <a:solidFill>
                            <a:srgbClr val="0000FF"/>
                          </a:solidFill>
                          <a:latin typeface=".VnTimeH" pitchFamily="34" charset="0"/>
                        </a:rPr>
                        <a:t>x</a:t>
                      </a:r>
                      <a:r>
                        <a:rPr lang="en-US" altLang="zh-CN" sz="1800" dirty="0">
                          <a:solidFill>
                            <a:srgbClr val="0000FF"/>
                          </a:solidFill>
                          <a:latin typeface=".VnTime" panose="020B7200000000000000" pitchFamily="34" charset="0"/>
                        </a:rPr>
                        <a:t>)</a:t>
                      </a:r>
                      <a:endParaRPr lang="en-US" altLang="zh-CN" sz="1800" dirty="0">
                        <a:solidFill>
                          <a:srgbClr val="0000FF"/>
                        </a:solidFill>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gn="just">
                        <a:lnSpc>
                          <a:spcPct val="70000"/>
                        </a:lnSpc>
                        <a:spcBef>
                          <a:spcPct val="20000"/>
                        </a:spcBef>
                        <a:buClr>
                          <a:schemeClr val="accent1"/>
                        </a:buClr>
                        <a:buFont typeface="Wingdings" panose="05000000000000000000" pitchFamily="2" charset="2"/>
                        <a:buNone/>
                      </a:pPr>
                      <a:r>
                        <a:rPr lang="en-US" altLang="zh-CN" sz="1800" dirty="0">
                          <a:latin typeface=".VnTime" panose="020B7200000000000000" pitchFamily="34" charset="0"/>
                        </a:rPr>
                        <a:t>KhÝ th¶i sinh ho¹t vµ c«ng nghiÖp.</a:t>
                      </a:r>
                      <a:endParaRPr lang="en-US" altLang="zh-CN" sz="1800" dirty="0">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gn="just">
                        <a:lnSpc>
                          <a:spcPct val="70000"/>
                        </a:lnSpc>
                        <a:spcBef>
                          <a:spcPct val="20000"/>
                        </a:spcBef>
                        <a:buClr>
                          <a:schemeClr val="accent1"/>
                        </a:buClr>
                        <a:buFont typeface="Wingdings" panose="05000000000000000000" pitchFamily="2" charset="2"/>
                        <a:buNone/>
                      </a:pPr>
                      <a:r>
                        <a:rPr lang="en-US" altLang="zh-CN" sz="1800" dirty="0">
                          <a:latin typeface=".VnTime" panose="020B7200000000000000" pitchFamily="34" charset="0"/>
                        </a:rPr>
                        <a:t>Lµm cho c¸c bÖnh h« hÊp thªm trÇm träng</a:t>
                      </a:r>
                      <a:endParaRPr lang="en-US" altLang="zh-CN" sz="1800" dirty="0">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r>
              <a:tr h="863600">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nSpc>
                          <a:spcPct val="70000"/>
                        </a:lnSpc>
                        <a:spcBef>
                          <a:spcPct val="20000"/>
                        </a:spcBef>
                        <a:buClr>
                          <a:schemeClr val="accent1"/>
                        </a:buClr>
                        <a:buFont typeface="Wingdings" panose="05000000000000000000" pitchFamily="2" charset="2"/>
                        <a:buNone/>
                      </a:pPr>
                      <a:r>
                        <a:rPr lang="en-US" altLang="zh-CN" sz="1800" dirty="0">
                          <a:solidFill>
                            <a:srgbClr val="0000FF"/>
                          </a:solidFill>
                          <a:latin typeface=".VnTime" panose="020B7200000000000000" pitchFamily="34" charset="0"/>
                        </a:rPr>
                        <a:t>Cacbon oxit (COx)</a:t>
                      </a:r>
                      <a:endParaRPr lang="en-US" altLang="zh-CN" sz="1800" dirty="0">
                        <a:solidFill>
                          <a:srgbClr val="0000FF"/>
                        </a:solidFill>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gn="just">
                        <a:lnSpc>
                          <a:spcPct val="70000"/>
                        </a:lnSpc>
                        <a:spcBef>
                          <a:spcPct val="20000"/>
                        </a:spcBef>
                        <a:buClr>
                          <a:schemeClr val="accent1"/>
                        </a:buClr>
                        <a:buFont typeface="Wingdings" panose="05000000000000000000" pitchFamily="2" charset="2"/>
                        <a:buNone/>
                      </a:pPr>
                      <a:r>
                        <a:rPr lang="en-US" altLang="zh-CN" sz="1800" dirty="0">
                          <a:latin typeface=".VnTime" panose="020B7200000000000000" pitchFamily="34" charset="0"/>
                        </a:rPr>
                        <a:t>KhÝ th¶i c«ng nghiÖp, sinh ho¹t; khãi thuèc...</a:t>
                      </a:r>
                      <a:endParaRPr lang="en-US" altLang="zh-CN" sz="1800" dirty="0">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gn="just">
                        <a:lnSpc>
                          <a:spcPct val="70000"/>
                        </a:lnSpc>
                        <a:spcBef>
                          <a:spcPct val="20000"/>
                        </a:spcBef>
                        <a:buClr>
                          <a:schemeClr val="accent1"/>
                        </a:buClr>
                        <a:buFont typeface="Wingdings" panose="05000000000000000000" pitchFamily="2" charset="2"/>
                        <a:buNone/>
                      </a:pPr>
                      <a:r>
                        <a:rPr lang="en-US" altLang="zh-CN" sz="1800" dirty="0">
                          <a:latin typeface=".VnTime" panose="020B7200000000000000" pitchFamily="34" charset="0"/>
                        </a:rPr>
                        <a:t>ChiÕm chç cña «xi trong m¸u (hång cÇu), lµm gi¶m hiÖu qu¶ h« hÊp, cã thÓ g©y chÕt.</a:t>
                      </a:r>
                      <a:endParaRPr lang="en-US" altLang="zh-CN" sz="1800" dirty="0">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r>
              <a:tr h="922338">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nSpc>
                          <a:spcPct val="70000"/>
                        </a:lnSpc>
                        <a:spcBef>
                          <a:spcPct val="20000"/>
                        </a:spcBef>
                        <a:buClr>
                          <a:schemeClr val="accent1"/>
                        </a:buClr>
                        <a:buFont typeface="Wingdings" panose="05000000000000000000" pitchFamily="2" charset="2"/>
                        <a:buNone/>
                      </a:pPr>
                      <a:r>
                        <a:rPr lang="en-US" altLang="zh-CN" sz="1800" b="1" dirty="0">
                          <a:solidFill>
                            <a:srgbClr val="FF0000"/>
                          </a:solidFill>
                          <a:latin typeface="Times New Roman" panose="02020603050405020304" pitchFamily="18" charset="0"/>
                        </a:rPr>
                        <a:t>3. Các chất độc hại(nicô tin,nitrôzamin)</a:t>
                      </a:r>
                      <a:endParaRPr lang="en-US" altLang="zh-CN" sz="1800" b="1" dirty="0">
                        <a:solidFill>
                          <a:srgbClr val="FF0000"/>
                        </a:solidFill>
                        <a:latin typeface="Times New Roman" panose="02020603050405020304" pitchFamily="18" charset="0"/>
                        <a:ea typeface="Times New Roman" panose="02020603050405020304" pitchFamily="18"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gn="just">
                        <a:lnSpc>
                          <a:spcPct val="70000"/>
                        </a:lnSpc>
                        <a:spcBef>
                          <a:spcPct val="20000"/>
                        </a:spcBef>
                        <a:buClr>
                          <a:schemeClr val="accent1"/>
                        </a:buClr>
                        <a:buFont typeface="Wingdings" panose="05000000000000000000" pitchFamily="2" charset="2"/>
                        <a:buNone/>
                      </a:pPr>
                      <a:r>
                        <a:rPr lang="en-US" altLang="zh-CN" sz="1800" dirty="0">
                          <a:latin typeface=".VnTime" panose="020B7200000000000000" pitchFamily="34" charset="0"/>
                        </a:rPr>
                        <a:t>Khãi thuèc l¸...</a:t>
                      </a:r>
                      <a:endParaRPr lang="en-US" altLang="zh-CN" sz="1800" dirty="0">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gn="just">
                        <a:lnSpc>
                          <a:spcPct val="70000"/>
                        </a:lnSpc>
                        <a:spcBef>
                          <a:spcPct val="20000"/>
                        </a:spcBef>
                        <a:buClr>
                          <a:schemeClr val="accent1"/>
                        </a:buClr>
                        <a:buFont typeface="Wingdings" panose="05000000000000000000" pitchFamily="2" charset="2"/>
                        <a:buNone/>
                      </a:pPr>
                      <a:r>
                        <a:rPr lang="en-US" altLang="zh-CN" sz="1800" dirty="0">
                          <a:latin typeface=".VnTime" panose="020B7200000000000000" pitchFamily="34" charset="0"/>
                        </a:rPr>
                        <a:t>Lµm tª liÖt líp l«ng rung phÕ qu¶n, gi¶m hiÖu qu¶ läc s¹ch kh«ng khÝ. </a:t>
                      </a:r>
                      <a:endParaRPr lang="en-US" altLang="zh-CN" sz="1800" dirty="0">
                        <a:latin typeface=".VnTime" panose="020B7200000000000000" pitchFamily="34" charset="0"/>
                      </a:endParaRPr>
                    </a:p>
                    <a:p>
                      <a:pPr lvl="0" algn="just">
                        <a:lnSpc>
                          <a:spcPct val="70000"/>
                        </a:lnSpc>
                        <a:spcBef>
                          <a:spcPct val="20000"/>
                        </a:spcBef>
                        <a:buClr>
                          <a:schemeClr val="accent1"/>
                        </a:buClr>
                        <a:buFont typeface="Wingdings" panose="05000000000000000000" pitchFamily="2" charset="2"/>
                        <a:buNone/>
                      </a:pPr>
                      <a:r>
                        <a:rPr lang="en-US" altLang="zh-CN" sz="1800" dirty="0">
                          <a:latin typeface=".VnTime" panose="020B7200000000000000" pitchFamily="34" charset="0"/>
                        </a:rPr>
                        <a:t>Cã thÓ g©y ung </a:t>
                      </a:r>
                      <a:r>
                        <a:rPr lang="en-US" altLang="zh-CN" sz="1800" dirty="0">
                          <a:latin typeface="Times New Roman" panose="02020603050405020304" pitchFamily="18" charset="0"/>
                        </a:rPr>
                        <a:t>thư</a:t>
                      </a:r>
                      <a:endParaRPr lang="en-US" altLang="zh-CN" sz="1800" dirty="0">
                        <a:latin typeface="Times New Roman" panose="02020603050405020304" pitchFamily="18" charset="0"/>
                        <a:ea typeface="Times New Roman" panose="02020603050405020304" pitchFamily="18"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r>
              <a:tr h="860425">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nSpc>
                          <a:spcPct val="70000"/>
                        </a:lnSpc>
                        <a:spcBef>
                          <a:spcPct val="20000"/>
                        </a:spcBef>
                        <a:buClr>
                          <a:schemeClr val="accent1"/>
                        </a:buClr>
                        <a:buFont typeface="Wingdings" panose="05000000000000000000" pitchFamily="2" charset="2"/>
                        <a:buNone/>
                      </a:pPr>
                      <a:r>
                        <a:rPr lang="en-US" altLang="zh-CN" sz="1800" b="1" dirty="0">
                          <a:solidFill>
                            <a:srgbClr val="FF0000"/>
                          </a:solidFill>
                          <a:latin typeface=".VnTime" panose="020B7200000000000000" pitchFamily="34" charset="0"/>
                        </a:rPr>
                        <a:t>4. C¸c vi sinh vËt g©y bÖnh</a:t>
                      </a:r>
                      <a:endParaRPr lang="en-US" altLang="zh-CN" sz="1800" b="1" dirty="0">
                        <a:solidFill>
                          <a:srgbClr val="FF0000"/>
                        </a:solidFill>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gn="just">
                        <a:lnSpc>
                          <a:spcPct val="70000"/>
                        </a:lnSpc>
                        <a:spcBef>
                          <a:spcPct val="20000"/>
                        </a:spcBef>
                        <a:buClr>
                          <a:schemeClr val="accent1"/>
                        </a:buClr>
                        <a:buFont typeface="Wingdings" panose="05000000000000000000" pitchFamily="2" charset="2"/>
                        <a:buNone/>
                      </a:pPr>
                      <a:r>
                        <a:rPr lang="en-US" altLang="zh-CN" sz="1800" dirty="0">
                          <a:latin typeface=".VnTime" panose="020B7200000000000000" pitchFamily="34" charset="0"/>
                        </a:rPr>
                        <a:t>Trong kh«ng khÝ ë bÖnh viÖn vµ c¸c m«i </a:t>
                      </a:r>
                      <a:r>
                        <a:rPr lang="en-US" altLang="zh-CN" sz="1800" dirty="0">
                          <a:latin typeface="Times New Roman" panose="02020603050405020304" pitchFamily="18" charset="0"/>
                        </a:rPr>
                        <a:t>trường</a:t>
                      </a:r>
                      <a:r>
                        <a:rPr lang="en-US" altLang="zh-CN" sz="1800" dirty="0">
                          <a:latin typeface=".VnTime" panose="020B7200000000000000" pitchFamily="34" charset="0"/>
                        </a:rPr>
                        <a:t> thiÕu vÖ sinh.</a:t>
                      </a:r>
                      <a:endParaRPr lang="en-US" altLang="zh-CN" sz="1800" dirty="0">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SimSun" panose="02010600030101010101" pitchFamily="2" charset="-122"/>
                          <a:cs typeface="+mn-cs"/>
                        </a:defRPr>
                      </a:lvl5pPr>
                    </a:lstStyle>
                    <a:p>
                      <a:pPr lvl="0" algn="just">
                        <a:lnSpc>
                          <a:spcPct val="70000"/>
                        </a:lnSpc>
                        <a:spcBef>
                          <a:spcPct val="20000"/>
                        </a:spcBef>
                        <a:buClr>
                          <a:schemeClr val="accent1"/>
                        </a:buClr>
                        <a:buFont typeface="Wingdings" panose="05000000000000000000" pitchFamily="2" charset="2"/>
                        <a:buNone/>
                      </a:pPr>
                      <a:r>
                        <a:rPr lang="en-US" altLang="zh-CN" sz="1800" dirty="0">
                          <a:latin typeface=".VnTime" panose="020B7200000000000000" pitchFamily="34" charset="0"/>
                        </a:rPr>
                        <a:t>G©y c¸c bÖnh viªm </a:t>
                      </a:r>
                      <a:r>
                        <a:rPr lang="en-US" altLang="zh-CN" sz="1800" dirty="0">
                          <a:latin typeface="Times New Roman" panose="02020603050405020304" pitchFamily="18" charset="0"/>
                        </a:rPr>
                        <a:t>đường </a:t>
                      </a:r>
                      <a:r>
                        <a:rPr lang="en-US" altLang="zh-CN" sz="1800" dirty="0">
                          <a:latin typeface=".VnTime" panose="020B7200000000000000" pitchFamily="34" charset="0"/>
                        </a:rPr>
                        <a:t>dÉn khÝ vµ phæi, lµm tæn </a:t>
                      </a:r>
                      <a:r>
                        <a:rPr lang="en-US" altLang="zh-CN" sz="1800" dirty="0">
                          <a:latin typeface="Times New Roman" panose="02020603050405020304" pitchFamily="18" charset="0"/>
                        </a:rPr>
                        <a:t>thương</a:t>
                      </a:r>
                      <a:r>
                        <a:rPr lang="en-US" altLang="zh-CN" sz="1800" dirty="0">
                          <a:latin typeface=".VnTime" panose="020B7200000000000000" pitchFamily="34" charset="0"/>
                        </a:rPr>
                        <a:t> hÖ h« hÊp, cã thÓ g©y chÕt.</a:t>
                      </a:r>
                      <a:endParaRPr lang="en-US" altLang="zh-CN" sz="1800" dirty="0">
                        <a:latin typeface=".VnTime" panose="020B7200000000000000" pitchFamily="34" charset="0"/>
                      </a:endParaRPr>
                    </a:p>
                  </a:txBody>
                  <a:tcPr marT="45990" marB="45990" anchor="ctr" anchorCtr="0">
                    <a:lnL w="12700" cap="flat" cmpd="sng">
                      <a:solidFill>
                        <a:srgbClr val="990000"/>
                      </a:solidFill>
                      <a:prstDash val="solid"/>
                      <a:headEnd type="none" w="med" len="med"/>
                      <a:tailEnd type="none" w="med" len="med"/>
                    </a:lnL>
                    <a:lnR w="12700" cap="flat" cmpd="sng">
                      <a:solidFill>
                        <a:srgbClr val="990000"/>
                      </a:solidFill>
                      <a:prstDash val="solid"/>
                      <a:headEnd type="none" w="med" len="med"/>
                      <a:tailEnd type="none" w="med" len="med"/>
                    </a:lnR>
                    <a:lnT w="12700" cap="flat" cmpd="sng">
                      <a:solidFill>
                        <a:srgbClr val="990000"/>
                      </a:solidFill>
                      <a:prstDash val="solid"/>
                      <a:headEnd type="none" w="med" len="med"/>
                      <a:tailEnd type="none" w="med" len="med"/>
                    </a:lnT>
                    <a:lnB w="12700" cap="flat" cmpd="sng">
                      <a:solidFill>
                        <a:srgbClr val="990000"/>
                      </a:solidFill>
                      <a:prstDash val="solid"/>
                      <a:headEnd type="none" w="med" len="med"/>
                      <a:tailEnd type="none" w="med" len="med"/>
                    </a:lnB>
                    <a:lnTlToBr>
                      <a:noFill/>
                    </a:lnTlToBr>
                    <a:lnBlToTr>
                      <a:noFill/>
                    </a:lnBlToTr>
                    <a:noFill/>
                  </a:tcPr>
                </a:tc>
              </a:tr>
            </a:tbl>
          </a:graphicData>
        </a:graphic>
      </p:graphicFrame>
      <p:sp>
        <p:nvSpPr>
          <p:cNvPr id="7204" name="TextBox 3"/>
          <p:cNvSpPr txBox="1"/>
          <p:nvPr/>
        </p:nvSpPr>
        <p:spPr>
          <a:xfrm>
            <a:off x="990600" y="223838"/>
            <a:ext cx="7162800" cy="461962"/>
          </a:xfrm>
          <a:prstGeom prst="rect">
            <a:avLst/>
          </a:prstGeom>
          <a:noFill/>
          <a:ln w="9525">
            <a:noFill/>
          </a:ln>
        </p:spPr>
        <p:txBody>
          <a:bodyPr anchor="t" anchorCtr="0">
            <a:spAutoFit/>
          </a:bodyPr>
          <a:p>
            <a:r>
              <a:rPr lang="en-US" altLang="zh-CN" sz="2400" b="1" dirty="0">
                <a:solidFill>
                  <a:srgbClr val="FF0000"/>
                </a:solidFill>
                <a:latin typeface="Times New Roman" panose="02020603050405020304" pitchFamily="18" charset="0"/>
              </a:rPr>
              <a:t>? Các tác nhân n</a:t>
            </a:r>
            <a:r>
              <a:rPr lang="en-US" altLang="zh-CN" sz="2400" b="1" dirty="0">
                <a:solidFill>
                  <a:srgbClr val="FF0000"/>
                </a:solidFill>
                <a:latin typeface="Times New Roman" panose="02020603050405020304" pitchFamily="18" charset="0"/>
                <a:ea typeface="Times New Roman" panose="02020603050405020304" pitchFamily="18" charset="0"/>
              </a:rPr>
              <a:t>à</a:t>
            </a:r>
            <a:r>
              <a:rPr lang="en-US" altLang="zh-CN" sz="2400" b="1" dirty="0">
                <a:solidFill>
                  <a:srgbClr val="FF0000"/>
                </a:solidFill>
                <a:latin typeface="Times New Roman" panose="02020603050405020304" pitchFamily="18" charset="0"/>
              </a:rPr>
              <a:t>y gây hại hệ hô hấp như thế n</a:t>
            </a:r>
            <a:r>
              <a:rPr lang="en-US" altLang="zh-CN" sz="2400" b="1" dirty="0">
                <a:solidFill>
                  <a:srgbClr val="FF0000"/>
                </a:solidFill>
                <a:latin typeface="Times New Roman" panose="02020603050405020304" pitchFamily="18" charset="0"/>
                <a:ea typeface="Times New Roman" panose="02020603050405020304" pitchFamily="18" charset="0"/>
              </a:rPr>
              <a:t>à</a:t>
            </a:r>
            <a:r>
              <a:rPr lang="en-US" altLang="zh-CN" sz="2400" b="1" dirty="0">
                <a:solidFill>
                  <a:srgbClr val="FF0000"/>
                </a:solidFill>
                <a:latin typeface="Times New Roman" panose="02020603050405020304" pitchFamily="18" charset="0"/>
              </a:rPr>
              <a:t>o?</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04"/>
                                        </p:tgtEl>
                                        <p:attrNameLst>
                                          <p:attrName>style.visibility</p:attrName>
                                        </p:attrNameLst>
                                      </p:cBhvr>
                                      <p:to>
                                        <p:strVal val="visible"/>
                                      </p:to>
                                    </p:set>
                                    <p:animEffect transition="in" filter="fade">
                                      <p:cBhvr>
                                        <p:cTn id="7" dur="1000"/>
                                        <p:tgtEl>
                                          <p:spTgt spid="7204"/>
                                        </p:tgtEl>
                                      </p:cBhvr>
                                    </p:animEffect>
                                    <p:anim calcmode="lin" valueType="num">
                                      <p:cBhvr>
                                        <p:cTn id="8" dur="1000" fill="hold"/>
                                        <p:tgtEl>
                                          <p:spTgt spid="7204"/>
                                        </p:tgtEl>
                                        <p:attrNameLst>
                                          <p:attrName>ppt_x</p:attrName>
                                        </p:attrNameLst>
                                      </p:cBhvr>
                                      <p:tavLst>
                                        <p:tav tm="0">
                                          <p:val>
                                            <p:strVal val="#ppt_x"/>
                                          </p:val>
                                        </p:tav>
                                        <p:tav tm="100000">
                                          <p:val>
                                            <p:strVal val="#ppt_x"/>
                                          </p:val>
                                        </p:tav>
                                      </p:tavLst>
                                    </p:anim>
                                    <p:anim calcmode="lin" valueType="num">
                                      <p:cBhvr>
                                        <p:cTn id="9" dur="1000" fill="hold"/>
                                        <p:tgtEl>
                                          <p:spTgt spid="720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5361"/>
                                        </p:tgtEl>
                                        <p:attrNameLst>
                                          <p:attrName>style.visibility</p:attrName>
                                        </p:attrNameLst>
                                      </p:cBhvr>
                                      <p:to>
                                        <p:strVal val="visible"/>
                                      </p:to>
                                    </p:set>
                                    <p:animEffect transition="in" filter="circle(in)">
                                      <p:cBhvr>
                                        <p:cTn id="14" dur="2000"/>
                                        <p:tgtEl>
                                          <p:spTgt spid="15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Picture 7" descr="212"/>
          <p:cNvPicPr>
            <a:picLocks noChangeAspect="1"/>
          </p:cNvPicPr>
          <p:nvPr/>
        </p:nvPicPr>
        <p:blipFill>
          <a:blip r:embed="rId1"/>
          <a:stretch>
            <a:fillRect/>
          </a:stretch>
        </p:blipFill>
        <p:spPr>
          <a:xfrm>
            <a:off x="8382000" y="6035675"/>
            <a:ext cx="762000" cy="517525"/>
          </a:xfrm>
          <a:prstGeom prst="rect">
            <a:avLst/>
          </a:prstGeom>
          <a:noFill/>
          <a:ln w="9525">
            <a:noFill/>
          </a:ln>
        </p:spPr>
      </p:pic>
      <p:sp>
        <p:nvSpPr>
          <p:cNvPr id="5125" name="Text Box 5"/>
          <p:cNvSpPr txBox="1">
            <a:spLocks noChangeArrowheads="1"/>
          </p:cNvSpPr>
          <p:nvPr/>
        </p:nvSpPr>
        <p:spPr bwMode="auto">
          <a:xfrm>
            <a:off x="76200" y="228600"/>
            <a:ext cx="6019800" cy="22447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just" eaLnBrk="0" fontAlgn="base" hangingPunct="0">
              <a:spcBef>
                <a:spcPct val="50000"/>
              </a:spcBef>
              <a:buNone/>
            </a:pPr>
            <a:r>
              <a:rPr sz="2800" b="1" strike="noStrike" noProof="1" dirty="0">
                <a:latin typeface="Times New Roman" panose="02020603050405020304" pitchFamily="18" charset="0"/>
              </a:rPr>
              <a:t>WHO ước tính mỗi năm có khoảng </a:t>
            </a:r>
            <a:r>
              <a:rPr lang="en-US" sz="2800" b="1" strike="noStrike" noProof="1" dirty="0">
                <a:latin typeface="Times New Roman" panose="02020603050405020304" pitchFamily="18" charset="0"/>
              </a:rPr>
              <a:t>7</a:t>
            </a:r>
            <a:r>
              <a:rPr sz="2800" b="1" strike="noStrike" noProof="1" dirty="0">
                <a:latin typeface="Times New Roman" panose="02020603050405020304" pitchFamily="18" charset="0"/>
              </a:rPr>
              <a:t> triệu người tử vong sớm do ô nhiễm không khí ở các thành phố trên toàn thế g</a:t>
            </a:r>
            <a:r>
              <a:rPr lang="en-US" sz="2800" b="1" strike="noStrike" noProof="1" dirty="0">
                <a:latin typeface="Times New Roman" panose="02020603050405020304" pitchFamily="18" charset="0"/>
              </a:rPr>
              <a:t>i</a:t>
            </a:r>
            <a:r>
              <a:rPr sz="2800" b="1" strike="noStrike" noProof="1" dirty="0">
                <a:latin typeface="Times New Roman" panose="02020603050405020304" pitchFamily="18" charset="0"/>
              </a:rPr>
              <a:t>ới. </a:t>
            </a:r>
            <a:r>
              <a:rPr lang="en-US" sz="2800" b="1" strike="noStrike" noProof="1" dirty="0">
                <a:latin typeface="Times New Roman" panose="02020603050405020304" pitchFamily="18" charset="0"/>
              </a:rPr>
              <a:t>(theo tin báo Tuổi Trẻ 18/02/2021)</a:t>
            </a:r>
            <a:endParaRPr lang="en-US" sz="2800" b="1" strike="noStrike" noProof="1" dirty="0">
              <a:latin typeface="Times New Roman" panose="02020603050405020304" pitchFamily="18" charset="0"/>
            </a:endParaRPr>
          </a:p>
        </p:txBody>
      </p:sp>
      <p:sp>
        <p:nvSpPr>
          <p:cNvPr id="2" name="Text Box 5"/>
          <p:cNvSpPr txBox="1">
            <a:spLocks noChangeArrowheads="1"/>
          </p:cNvSpPr>
          <p:nvPr/>
        </p:nvSpPr>
        <p:spPr bwMode="auto">
          <a:xfrm>
            <a:off x="76200" y="2590800"/>
            <a:ext cx="6019800" cy="181451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just" eaLnBrk="0" fontAlgn="base" hangingPunct="0">
              <a:spcBef>
                <a:spcPct val="50000"/>
              </a:spcBef>
              <a:buNone/>
            </a:pPr>
            <a:r>
              <a:rPr sz="2800" b="1" strike="noStrike" noProof="1" dirty="0">
                <a:solidFill>
                  <a:srgbClr val="0000FF"/>
                </a:solidFill>
                <a:latin typeface="Times New Roman" panose="02020603050405020304" pitchFamily="18" charset="0"/>
              </a:rPr>
              <a:t>Tỉ lệ mắc bệnh phổi tắc nghẽn mãn tính</a:t>
            </a:r>
            <a:r>
              <a:rPr lang="en-US" sz="2800" b="1" strike="noStrike" noProof="1" dirty="0">
                <a:solidFill>
                  <a:srgbClr val="0000FF"/>
                </a:solidFill>
                <a:latin typeface="Times New Roman" panose="02020603050405020304" pitchFamily="18" charset="0"/>
              </a:rPr>
              <a:t> (COPD) </a:t>
            </a:r>
            <a:r>
              <a:rPr sz="2800" b="1" strike="noStrike" noProof="1" dirty="0">
                <a:solidFill>
                  <a:srgbClr val="0000FF"/>
                </a:solidFill>
                <a:latin typeface="Times New Roman" panose="02020603050405020304" pitchFamily="18" charset="0"/>
              </a:rPr>
              <a:t>của người Việt Nam hiện đã là </a:t>
            </a:r>
            <a:r>
              <a:rPr lang="en-US" sz="2800" b="1" strike="noStrike" noProof="1" dirty="0">
                <a:solidFill>
                  <a:srgbClr val="0000FF"/>
                </a:solidFill>
                <a:latin typeface="Times New Roman" panose="02020603050405020304" pitchFamily="18" charset="0"/>
              </a:rPr>
              <a:t>6,7</a:t>
            </a:r>
            <a:r>
              <a:rPr sz="2800" b="1" strike="noStrike" noProof="1" dirty="0">
                <a:solidFill>
                  <a:srgbClr val="0000FF"/>
                </a:solidFill>
                <a:latin typeface="Times New Roman" panose="02020603050405020304" pitchFamily="18" charset="0"/>
              </a:rPr>
              <a:t>%.</a:t>
            </a:r>
            <a:r>
              <a:rPr lang="en-US" sz="2800" b="1" strike="noStrike" noProof="1" dirty="0">
                <a:solidFill>
                  <a:srgbClr val="0000FF"/>
                </a:solidFill>
                <a:latin typeface="Times New Roman" panose="02020603050405020304" pitchFamily="18" charset="0"/>
              </a:rPr>
              <a:t> (theo tin của Bộ Y Tế ngày 15/11/2020) </a:t>
            </a:r>
            <a:r>
              <a:rPr sz="2800" b="1" strike="noStrike" noProof="1" dirty="0">
                <a:solidFill>
                  <a:srgbClr val="0000FF"/>
                </a:solidFill>
                <a:latin typeface="Times New Roman" panose="02020603050405020304" pitchFamily="18" charset="0"/>
              </a:rPr>
              <a:t> </a:t>
            </a:r>
            <a:endParaRPr sz="2800" b="1" strike="noStrike" noProof="1" dirty="0">
              <a:solidFill>
                <a:srgbClr val="0000FF"/>
              </a:solidFill>
              <a:latin typeface="Times New Roman" panose="02020603050405020304" pitchFamily="18" charset="0"/>
            </a:endParaRPr>
          </a:p>
        </p:txBody>
      </p:sp>
      <p:sp>
        <p:nvSpPr>
          <p:cNvPr id="3" name="Text Box 5"/>
          <p:cNvSpPr txBox="1">
            <a:spLocks noChangeArrowheads="1"/>
          </p:cNvSpPr>
          <p:nvPr/>
        </p:nvSpPr>
        <p:spPr bwMode="auto">
          <a:xfrm>
            <a:off x="100013" y="4876800"/>
            <a:ext cx="5943600" cy="13843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just" eaLnBrk="0" fontAlgn="base" hangingPunct="0">
              <a:spcBef>
                <a:spcPct val="50000"/>
              </a:spcBef>
              <a:buNone/>
            </a:pPr>
            <a:r>
              <a:rPr sz="2800" b="1" strike="noStrike" noProof="1" dirty="0">
                <a:solidFill>
                  <a:srgbClr val="FF0000"/>
                </a:solidFill>
                <a:latin typeface="Times New Roman" panose="02020603050405020304" pitchFamily="18" charset="0"/>
              </a:rPr>
              <a:t>Bệnh đường hô hấp ở trẻ em chiếm tỷ lệ khoảng 30-55 %. (cao nhất trong các nhóm bệnh)</a:t>
            </a:r>
            <a:endParaRPr sz="2800" b="1" strike="noStrike" noProof="1" dirty="0">
              <a:solidFill>
                <a:srgbClr val="FF0000"/>
              </a:solidFill>
              <a:latin typeface="Times New Roman" panose="02020603050405020304" pitchFamily="18" charset="0"/>
            </a:endParaRPr>
          </a:p>
        </p:txBody>
      </p:sp>
      <p:pic>
        <p:nvPicPr>
          <p:cNvPr id="16389" name="Picture 7" descr="Cả nhà lây bệnh lao từ cô giúp việc"/>
          <p:cNvPicPr>
            <a:picLocks noChangeAspect="1"/>
          </p:cNvPicPr>
          <p:nvPr/>
        </p:nvPicPr>
        <p:blipFill>
          <a:blip r:embed="rId2"/>
          <a:stretch>
            <a:fillRect/>
          </a:stretch>
        </p:blipFill>
        <p:spPr>
          <a:xfrm>
            <a:off x="6172200" y="152400"/>
            <a:ext cx="2971800" cy="2209800"/>
          </a:xfrm>
          <a:prstGeom prst="rect">
            <a:avLst/>
          </a:prstGeom>
          <a:noFill/>
          <a:ln w="9525">
            <a:noFill/>
          </a:ln>
        </p:spPr>
      </p:pic>
      <p:pic>
        <p:nvPicPr>
          <p:cNvPr id="16390" name="Picture 8" descr="sot"/>
          <p:cNvPicPr>
            <a:picLocks noChangeAspect="1"/>
          </p:cNvPicPr>
          <p:nvPr/>
        </p:nvPicPr>
        <p:blipFill>
          <a:blip r:embed="rId3"/>
          <a:stretch>
            <a:fillRect/>
          </a:stretch>
        </p:blipFill>
        <p:spPr>
          <a:xfrm>
            <a:off x="6096000" y="4495800"/>
            <a:ext cx="3048000" cy="2362200"/>
          </a:xfrm>
          <a:prstGeom prst="rect">
            <a:avLst/>
          </a:prstGeom>
          <a:noFill/>
          <a:ln w="9525">
            <a:noFill/>
          </a:ln>
        </p:spPr>
      </p:pic>
      <p:pic>
        <p:nvPicPr>
          <p:cNvPr id="16391" name="Picture 9" descr="benh-viem-phoi---nguyen-nhan-va-dieu-tri-7745b9"/>
          <p:cNvPicPr>
            <a:picLocks noChangeAspect="1"/>
          </p:cNvPicPr>
          <p:nvPr/>
        </p:nvPicPr>
        <p:blipFill>
          <a:blip r:embed="rId4"/>
          <a:stretch>
            <a:fillRect/>
          </a:stretch>
        </p:blipFill>
        <p:spPr>
          <a:xfrm>
            <a:off x="6172200" y="2514600"/>
            <a:ext cx="2971800" cy="1828800"/>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Picture 2" descr="C:\Users\Administrator\Desktop\tải xuống (2).jpg"/>
          <p:cNvPicPr>
            <a:picLocks noChangeAspect="1"/>
          </p:cNvPicPr>
          <p:nvPr/>
        </p:nvPicPr>
        <p:blipFill>
          <a:blip r:embed="rId1"/>
          <a:stretch>
            <a:fillRect/>
          </a:stretch>
        </p:blipFill>
        <p:spPr>
          <a:xfrm>
            <a:off x="-22225" y="1316038"/>
            <a:ext cx="5022850" cy="3048000"/>
          </a:xfrm>
          <a:prstGeom prst="rect">
            <a:avLst/>
          </a:prstGeom>
          <a:noFill/>
          <a:ln w="9525">
            <a:noFill/>
          </a:ln>
        </p:spPr>
      </p:pic>
      <p:pic>
        <p:nvPicPr>
          <p:cNvPr id="19459" name="Picture 3"/>
          <p:cNvPicPr>
            <a:picLocks noChangeAspect="1"/>
          </p:cNvPicPr>
          <p:nvPr/>
        </p:nvPicPr>
        <p:blipFill>
          <a:blip r:embed="rId2"/>
          <a:stretch>
            <a:fillRect/>
          </a:stretch>
        </p:blipFill>
        <p:spPr>
          <a:xfrm>
            <a:off x="5064125" y="1316038"/>
            <a:ext cx="4062413" cy="3349625"/>
          </a:xfrm>
          <a:prstGeom prst="rect">
            <a:avLst/>
          </a:prstGeom>
          <a:noFill/>
          <a:ln w="12700">
            <a:noFill/>
          </a:ln>
        </p:spPr>
      </p:pic>
      <p:sp>
        <p:nvSpPr>
          <p:cNvPr id="2" name="TextBox 1"/>
          <p:cNvSpPr txBox="1"/>
          <p:nvPr/>
        </p:nvSpPr>
        <p:spPr>
          <a:xfrm>
            <a:off x="457200" y="5029200"/>
            <a:ext cx="3352800" cy="1016000"/>
          </a:xfrm>
          <a:prstGeom prst="rect">
            <a:avLst/>
          </a:prstGeom>
          <a:noFill/>
          <a:ln w="9525">
            <a:noFill/>
          </a:ln>
        </p:spPr>
        <p:txBody>
          <a:bodyPr anchor="t" anchorCtr="0">
            <a:spAutoFit/>
          </a:bodyPr>
          <a:p>
            <a:r>
              <a:rPr lang="en-US" altLang="zh-CN" b="1" dirty="0">
                <a:latin typeface="Times New Roman" panose="02020603050405020304" pitchFamily="18" charset="0"/>
              </a:rPr>
              <a:t>Hình ảnh so sánh phổi của người không hút thuốc lá v</a:t>
            </a:r>
            <a:r>
              <a:rPr lang="en-US" altLang="zh-CN" b="1" dirty="0">
                <a:latin typeface="Times New Roman" panose="02020603050405020304" pitchFamily="18" charset="0"/>
                <a:ea typeface="Times New Roman" panose="02020603050405020304" pitchFamily="18" charset="0"/>
              </a:rPr>
              <a:t>à</a:t>
            </a:r>
            <a:r>
              <a:rPr lang="en-US" altLang="zh-CN" b="1" dirty="0">
                <a:latin typeface="Times New Roman" panose="02020603050405020304" pitchFamily="18" charset="0"/>
              </a:rPr>
              <a:t> người hút thuốc lá</a:t>
            </a:r>
            <a:endParaRPr lang="en-US" altLang="zh-CN" b="1" dirty="0">
              <a:latin typeface="Times New Roman" panose="02020603050405020304" pitchFamily="18" charset="0"/>
              <a:ea typeface="Times New Roman" panose="02020603050405020304" pitchFamily="18" charset="0"/>
            </a:endParaRPr>
          </a:p>
        </p:txBody>
      </p:sp>
      <p:sp>
        <p:nvSpPr>
          <p:cNvPr id="3" name="TextBox 2"/>
          <p:cNvSpPr txBox="1"/>
          <p:nvPr/>
        </p:nvSpPr>
        <p:spPr>
          <a:xfrm>
            <a:off x="5334000" y="5410200"/>
            <a:ext cx="3657600" cy="400050"/>
          </a:xfrm>
          <a:prstGeom prst="rect">
            <a:avLst/>
          </a:prstGeom>
          <a:noFill/>
          <a:ln w="9525">
            <a:noFill/>
          </a:ln>
        </p:spPr>
        <p:txBody>
          <a:bodyPr anchor="t" anchorCtr="0">
            <a:spAutoFit/>
          </a:bodyPr>
          <a:p>
            <a:r>
              <a:rPr lang="en-US" altLang="zh-CN" b="1" dirty="0">
                <a:latin typeface="Times New Roman" panose="02020603050405020304" pitchFamily="18" charset="0"/>
              </a:rPr>
              <a:t>Tác hại của việc hút thuốc lá</a:t>
            </a:r>
            <a:endParaRPr lang="en-US" altLang="zh-CN" b="1"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barn(inVertical)">
                                      <p:cBhvr>
                                        <p:cTn id="12" dur="500"/>
                                        <p:tgtEl>
                                          <p:spTgt spid="194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459"/>
                                        </p:tgtEl>
                                        <p:attrNameLst>
                                          <p:attrName>style.visibility</p:attrName>
                                        </p:attrNameLst>
                                      </p:cBhvr>
                                      <p:to>
                                        <p:strVal val="visible"/>
                                      </p:to>
                                    </p:set>
                                    <p:animEffect transition="in" filter="wipe(down)">
                                      <p:cBhvr>
                                        <p:cTn id="17" dur="500"/>
                                        <p:tgtEl>
                                          <p:spTgt spid="1945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3" name="Picture 2" descr="Untitled"/>
          <p:cNvPicPr>
            <a:picLocks noChangeAspect="1"/>
          </p:cNvPicPr>
          <p:nvPr/>
        </p:nvPicPr>
        <p:blipFill>
          <a:blip r:embed="rId1"/>
          <a:stretch>
            <a:fillRect/>
          </a:stretch>
        </p:blipFill>
        <p:spPr>
          <a:xfrm>
            <a:off x="0" y="0"/>
            <a:ext cx="9144000" cy="6858000"/>
          </a:xfrm>
          <a:prstGeom prst="rect">
            <a:avLst/>
          </a:prstGeom>
          <a:noFill/>
          <a:ln w="9525">
            <a:noFill/>
          </a:ln>
        </p:spPr>
      </p:pic>
      <p:sp>
        <p:nvSpPr>
          <p:cNvPr id="18434" name="Text Box 3"/>
          <p:cNvSpPr txBox="1"/>
          <p:nvPr/>
        </p:nvSpPr>
        <p:spPr>
          <a:xfrm>
            <a:off x="177800" y="1244600"/>
            <a:ext cx="3702050" cy="314325"/>
          </a:xfrm>
          <a:prstGeom prst="rect">
            <a:avLst/>
          </a:prstGeom>
          <a:noFill/>
          <a:ln w="9525">
            <a:noFill/>
          </a:ln>
        </p:spPr>
        <p:txBody>
          <a:bodyPr wrap="none" anchor="t" anchorCtr="0">
            <a:spAutoFit/>
          </a:bodyPr>
          <a:p>
            <a:pPr>
              <a:lnSpc>
                <a:spcPct val="90000"/>
              </a:lnSpc>
            </a:pPr>
            <a:r>
              <a:rPr lang="en-US" altLang="zh-CN" sz="1600" b="1" dirty="0">
                <a:solidFill>
                  <a:srgbClr val="FF0000"/>
                </a:solidFill>
                <a:latin typeface="Arial" panose="020B0604020202020204" pitchFamily="34" charset="0"/>
              </a:rPr>
              <a:t>UNG THƯ THANH QUẢN, KHÍ QUẢN</a:t>
            </a:r>
            <a:endParaRPr lang="en-US" altLang="zh-CN" sz="1600" b="1" dirty="0">
              <a:solidFill>
                <a:srgbClr val="FF0000"/>
              </a:solidFill>
              <a:latin typeface="Arial" panose="020B0604020202020204" pitchFamily="34" charset="0"/>
            </a:endParaRPr>
          </a:p>
        </p:txBody>
      </p:sp>
      <p:sp>
        <p:nvSpPr>
          <p:cNvPr id="18435" name="Text Box 4"/>
          <p:cNvSpPr txBox="1"/>
          <p:nvPr/>
        </p:nvSpPr>
        <p:spPr>
          <a:xfrm>
            <a:off x="7086600" y="546100"/>
            <a:ext cx="1109663" cy="336550"/>
          </a:xfrm>
          <a:prstGeom prst="rect">
            <a:avLst/>
          </a:prstGeom>
          <a:noFill/>
          <a:ln w="9525">
            <a:noFill/>
          </a:ln>
        </p:spPr>
        <p:txBody>
          <a:bodyPr wrap="none" anchor="t" anchorCtr="0">
            <a:spAutoFit/>
          </a:bodyPr>
          <a:p>
            <a:pPr>
              <a:spcBef>
                <a:spcPct val="50000"/>
              </a:spcBef>
            </a:pPr>
            <a:r>
              <a:rPr lang="en-US" altLang="zh-CN" sz="1600" b="1" dirty="0">
                <a:latin typeface="Arial" panose="020B0604020202020204" pitchFamily="34" charset="0"/>
              </a:rPr>
              <a:t>ĐỘT QUỴ</a:t>
            </a:r>
            <a:endParaRPr lang="en-US" altLang="zh-CN" sz="1600" b="1" dirty="0">
              <a:latin typeface="Arial" panose="020B0604020202020204" pitchFamily="34" charset="0"/>
            </a:endParaRPr>
          </a:p>
        </p:txBody>
      </p:sp>
      <p:sp>
        <p:nvSpPr>
          <p:cNvPr id="18436" name="Text Box 5"/>
          <p:cNvSpPr txBox="1"/>
          <p:nvPr/>
        </p:nvSpPr>
        <p:spPr>
          <a:xfrm>
            <a:off x="7010400" y="1524000"/>
            <a:ext cx="1684338" cy="336550"/>
          </a:xfrm>
          <a:prstGeom prst="rect">
            <a:avLst/>
          </a:prstGeom>
          <a:noFill/>
          <a:ln w="9525">
            <a:noFill/>
          </a:ln>
        </p:spPr>
        <p:txBody>
          <a:bodyPr wrap="none" anchor="t" anchorCtr="0">
            <a:spAutoFit/>
          </a:bodyPr>
          <a:p>
            <a:pPr>
              <a:spcBef>
                <a:spcPct val="50000"/>
              </a:spcBef>
            </a:pPr>
            <a:r>
              <a:rPr lang="en-US" altLang="zh-CN" sz="1600" b="1" dirty="0">
                <a:solidFill>
                  <a:srgbClr val="FF0000"/>
                </a:solidFill>
                <a:latin typeface="Arial" panose="020B0604020202020204" pitchFamily="34" charset="0"/>
              </a:rPr>
              <a:t>UNG THƯ PHỔI</a:t>
            </a:r>
            <a:endParaRPr lang="en-US" altLang="zh-CN" sz="1600" b="1" dirty="0">
              <a:solidFill>
                <a:srgbClr val="FF0000"/>
              </a:solidFill>
              <a:latin typeface="Arial" panose="020B0604020202020204" pitchFamily="34" charset="0"/>
            </a:endParaRPr>
          </a:p>
        </p:txBody>
      </p:sp>
      <p:sp>
        <p:nvSpPr>
          <p:cNvPr id="18437" name="Text Box 6"/>
          <p:cNvSpPr txBox="1"/>
          <p:nvPr/>
        </p:nvSpPr>
        <p:spPr>
          <a:xfrm>
            <a:off x="6896100" y="1917700"/>
            <a:ext cx="1995488" cy="336550"/>
          </a:xfrm>
          <a:prstGeom prst="rect">
            <a:avLst/>
          </a:prstGeom>
          <a:noFill/>
          <a:ln w="9525">
            <a:noFill/>
          </a:ln>
        </p:spPr>
        <p:txBody>
          <a:bodyPr wrap="none" anchor="t" anchorCtr="0">
            <a:spAutoFit/>
          </a:bodyPr>
          <a:p>
            <a:pPr>
              <a:spcBef>
                <a:spcPct val="50000"/>
              </a:spcBef>
            </a:pPr>
            <a:r>
              <a:rPr lang="en-US" altLang="zh-CN" sz="1600" b="1" dirty="0">
                <a:latin typeface="Arial" panose="020B0604020202020204" pitchFamily="34" charset="0"/>
              </a:rPr>
              <a:t>NHỒI MÁU CƠ TIM</a:t>
            </a:r>
            <a:endParaRPr lang="en-US" altLang="zh-CN" sz="1600" b="1" dirty="0">
              <a:latin typeface="Arial" panose="020B0604020202020204" pitchFamily="34" charset="0"/>
            </a:endParaRPr>
          </a:p>
        </p:txBody>
      </p:sp>
      <p:sp>
        <p:nvSpPr>
          <p:cNvPr id="18438" name="Text Box 7"/>
          <p:cNvSpPr txBox="1"/>
          <p:nvPr/>
        </p:nvSpPr>
        <p:spPr>
          <a:xfrm>
            <a:off x="6794500" y="2438400"/>
            <a:ext cx="1582738" cy="336550"/>
          </a:xfrm>
          <a:prstGeom prst="rect">
            <a:avLst/>
          </a:prstGeom>
          <a:noFill/>
          <a:ln w="9525">
            <a:noFill/>
          </a:ln>
        </p:spPr>
        <p:txBody>
          <a:bodyPr wrap="none" anchor="t" anchorCtr="0">
            <a:spAutoFit/>
          </a:bodyPr>
          <a:p>
            <a:pPr>
              <a:spcBef>
                <a:spcPct val="50000"/>
              </a:spcBef>
            </a:pPr>
            <a:r>
              <a:rPr lang="en-US" altLang="zh-CN" sz="1600" b="1" dirty="0">
                <a:latin typeface="Arial" panose="020B0604020202020204" pitchFamily="34" charset="0"/>
              </a:rPr>
              <a:t>LOÉT BAO TỬ</a:t>
            </a:r>
            <a:endParaRPr lang="en-US" altLang="zh-CN" sz="1600" b="1" dirty="0">
              <a:latin typeface="Arial" panose="020B0604020202020204" pitchFamily="34" charset="0"/>
            </a:endParaRPr>
          </a:p>
        </p:txBody>
      </p:sp>
      <p:sp>
        <p:nvSpPr>
          <p:cNvPr id="18439" name="Text Box 8"/>
          <p:cNvSpPr txBox="1"/>
          <p:nvPr/>
        </p:nvSpPr>
        <p:spPr>
          <a:xfrm>
            <a:off x="6705600" y="4667250"/>
            <a:ext cx="2386013" cy="336550"/>
          </a:xfrm>
          <a:prstGeom prst="rect">
            <a:avLst/>
          </a:prstGeom>
          <a:noFill/>
          <a:ln w="9525">
            <a:noFill/>
          </a:ln>
        </p:spPr>
        <p:txBody>
          <a:bodyPr wrap="none" anchor="t" anchorCtr="0">
            <a:spAutoFit/>
          </a:bodyPr>
          <a:p>
            <a:pPr>
              <a:spcBef>
                <a:spcPct val="50000"/>
              </a:spcBef>
            </a:pPr>
            <a:r>
              <a:rPr lang="en-US" altLang="zh-CN" sz="1600" b="1" dirty="0">
                <a:latin typeface="Arial" panose="020B0604020202020204" pitchFamily="34" charset="0"/>
              </a:rPr>
              <a:t>BỆNH LOÃNG XƯƠNG</a:t>
            </a:r>
            <a:endParaRPr lang="en-US" altLang="zh-CN" sz="1600" b="1" dirty="0">
              <a:latin typeface="Arial" panose="020B0604020202020204" pitchFamily="34" charset="0"/>
            </a:endParaRPr>
          </a:p>
        </p:txBody>
      </p:sp>
      <p:sp>
        <p:nvSpPr>
          <p:cNvPr id="18440" name="Text Box 9"/>
          <p:cNvSpPr txBox="1"/>
          <p:nvPr/>
        </p:nvSpPr>
        <p:spPr>
          <a:xfrm>
            <a:off x="76200" y="3394075"/>
            <a:ext cx="1811338" cy="952500"/>
          </a:xfrm>
          <a:prstGeom prst="rect">
            <a:avLst/>
          </a:prstGeom>
          <a:noFill/>
          <a:ln w="9525">
            <a:noFill/>
          </a:ln>
        </p:spPr>
        <p:txBody>
          <a:bodyPr wrap="square" anchor="t" anchorCtr="0">
            <a:spAutoFit/>
          </a:bodyPr>
          <a:p>
            <a:pPr>
              <a:spcBef>
                <a:spcPct val="50000"/>
              </a:spcBef>
            </a:pPr>
            <a:r>
              <a:rPr lang="en-US" altLang="zh-CN" sz="1600" b="1" dirty="0">
                <a:latin typeface="Arial" panose="020B0604020202020204" pitchFamily="34" charset="0"/>
              </a:rPr>
              <a:t>GIẢM </a:t>
            </a:r>
            <a:endParaRPr lang="en-US" altLang="zh-CN" sz="1600" b="1" dirty="0">
              <a:latin typeface="Arial" panose="020B0604020202020204" pitchFamily="34" charset="0"/>
            </a:endParaRPr>
          </a:p>
          <a:p>
            <a:pPr>
              <a:spcBef>
                <a:spcPct val="50000"/>
              </a:spcBef>
            </a:pPr>
            <a:r>
              <a:rPr lang="en-US" altLang="zh-CN" sz="1600" b="1" dirty="0">
                <a:latin typeface="Arial" panose="020B0604020202020204" pitchFamily="34" charset="0"/>
              </a:rPr>
              <a:t>KHẢ NĂNG SINH SẢN</a:t>
            </a:r>
            <a:endParaRPr lang="en-US" altLang="zh-CN" sz="1600" b="1" dirty="0">
              <a:latin typeface="Arial" panose="020B0604020202020204" pitchFamily="34" charset="0"/>
            </a:endParaRPr>
          </a:p>
        </p:txBody>
      </p:sp>
      <p:sp>
        <p:nvSpPr>
          <p:cNvPr id="18441" name="Text Box 10">
            <a:hlinkClick r:id="rId2" action="ppaction://hlinkfile"/>
          </p:cNvPr>
          <p:cNvSpPr txBox="1"/>
          <p:nvPr/>
        </p:nvSpPr>
        <p:spPr>
          <a:xfrm>
            <a:off x="188913" y="914400"/>
            <a:ext cx="2859087" cy="336550"/>
          </a:xfrm>
          <a:prstGeom prst="rect">
            <a:avLst/>
          </a:prstGeom>
          <a:noFill/>
          <a:ln w="9525">
            <a:noFill/>
          </a:ln>
        </p:spPr>
        <p:txBody>
          <a:bodyPr wrap="none" anchor="t" anchorCtr="0">
            <a:spAutoFit/>
          </a:bodyPr>
          <a:p>
            <a:pPr>
              <a:spcBef>
                <a:spcPct val="50000"/>
              </a:spcBef>
            </a:pPr>
            <a:r>
              <a:rPr lang="en-US" altLang="zh-CN" sz="1600" b="1" dirty="0">
                <a:solidFill>
                  <a:srgbClr val="FF0000"/>
                </a:solidFill>
                <a:latin typeface="Arial" panose="020B0604020202020204" pitchFamily="34" charset="0"/>
              </a:rPr>
              <a:t>UNG THƯ MIỆNG VÀ HỌNG</a:t>
            </a:r>
            <a:endParaRPr lang="en-US" altLang="zh-CN" sz="1600" b="1" dirty="0">
              <a:solidFill>
                <a:srgbClr val="FF0000"/>
              </a:solidFill>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Text Box 5"/>
          <p:cNvSpPr txBox="1"/>
          <p:nvPr/>
        </p:nvSpPr>
        <p:spPr>
          <a:xfrm>
            <a:off x="228600" y="3441700"/>
            <a:ext cx="8534400" cy="2832100"/>
          </a:xfrm>
          <a:prstGeom prst="rect">
            <a:avLst/>
          </a:prstGeom>
          <a:noFill/>
          <a:ln w="9525">
            <a:noFill/>
          </a:ln>
        </p:spPr>
        <p:txBody>
          <a:bodyPr anchor="t" anchorCtr="0">
            <a:spAutoFit/>
          </a:bodyPr>
          <a:p>
            <a:pPr algn="just" eaLnBrk="0" hangingPunct="0"/>
            <a:r>
              <a:rPr lang="en-US" altLang="zh-CN" sz="2400" b="1" dirty="0">
                <a:latin typeface="Times New Roman" panose="02020603050405020304" pitchFamily="18" charset="0"/>
              </a:rPr>
              <a:t>    </a:t>
            </a:r>
            <a:r>
              <a:rPr lang="en-US" altLang="zh-CN" sz="2200" b="1" dirty="0">
                <a:latin typeface="Times New Roman" panose="02020603050405020304" pitchFamily="18" charset="0"/>
              </a:rPr>
              <a:t>Trong thuốc lá chứa </a:t>
            </a:r>
            <a:r>
              <a:rPr lang="en-US" altLang="zh-CN" sz="2200" b="1" dirty="0">
                <a:solidFill>
                  <a:srgbClr val="FF0000"/>
                </a:solidFill>
                <a:latin typeface="Times New Roman" panose="02020603050405020304" pitchFamily="18" charset="0"/>
              </a:rPr>
              <a:t>7000 chất độc </a:t>
            </a:r>
            <a:r>
              <a:rPr lang="en-US" altLang="zh-CN" sz="2200" b="1" dirty="0">
                <a:latin typeface="Times New Roman" panose="02020603050405020304" pitchFamily="18" charset="0"/>
              </a:rPr>
              <a:t>, ít nhất  có </a:t>
            </a:r>
            <a:r>
              <a:rPr lang="en-US" altLang="zh-CN" sz="2200" b="1" dirty="0">
                <a:solidFill>
                  <a:srgbClr val="FF0000"/>
                </a:solidFill>
                <a:latin typeface="Times New Roman" panose="02020603050405020304" pitchFamily="18" charset="0"/>
              </a:rPr>
              <a:t>70 chất có thể gây ung thư</a:t>
            </a:r>
            <a:r>
              <a:rPr lang="en-US" altLang="zh-CN" sz="2200" b="1" dirty="0">
                <a:latin typeface="Times New Roman" panose="02020603050405020304" pitchFamily="18" charset="0"/>
              </a:rPr>
              <a:t>.    Thế giới có 1,3 tỷ người hút, 6 triệu người chết mỗi năm.</a:t>
            </a:r>
            <a:br>
              <a:rPr lang="en-US" altLang="zh-CN" sz="2200" b="1" dirty="0">
                <a:latin typeface="Times New Roman" panose="02020603050405020304" pitchFamily="18" charset="0"/>
              </a:rPr>
            </a:br>
            <a:r>
              <a:rPr lang="en-US" altLang="zh-CN" sz="2200" b="1" dirty="0">
                <a:latin typeface="Times New Roman" panose="02020603050405020304" pitchFamily="18" charset="0"/>
              </a:rPr>
              <a:t>    Tại Việt Nam, có khoảng </a:t>
            </a:r>
            <a:r>
              <a:rPr lang="en-US" altLang="zh-CN" sz="2200" b="1" dirty="0">
                <a:solidFill>
                  <a:srgbClr val="FF0000"/>
                </a:solidFill>
                <a:latin typeface="Times New Roman" panose="02020603050405020304" pitchFamily="18" charset="0"/>
              </a:rPr>
              <a:t>15,3 triệu người hút mỗi ngày,</a:t>
            </a:r>
            <a:r>
              <a:rPr lang="en-US" altLang="zh-CN" sz="2200" b="1" dirty="0">
                <a:latin typeface="Times New Roman" panose="02020603050405020304" pitchFamily="18" charset="0"/>
              </a:rPr>
              <a:t> con số đáng báo động này đang có xu hướng ngày càng tăng nhanh và có nguy cơ trẻ hóa ngày một cao.</a:t>
            </a:r>
            <a:endParaRPr lang="en-US" altLang="zh-CN" sz="2200" b="1" dirty="0">
              <a:latin typeface="Times New Roman" panose="02020603050405020304" pitchFamily="18" charset="0"/>
            </a:endParaRPr>
          </a:p>
          <a:p>
            <a:pPr algn="just" eaLnBrk="0" hangingPunct="0"/>
            <a:r>
              <a:rPr lang="en-US" altLang="zh-CN" sz="2200" b="1" dirty="0">
                <a:solidFill>
                  <a:srgbClr val="FF0000"/>
                </a:solidFill>
                <a:latin typeface="Times New Roman" panose="02020603050405020304" pitchFamily="18" charset="0"/>
              </a:rPr>
              <a:t> </a:t>
            </a:r>
            <a:r>
              <a:rPr lang="en-US" altLang="zh-CN" sz="2200" b="1" dirty="0">
                <a:solidFill>
                  <a:srgbClr val="292934"/>
                </a:solidFill>
                <a:latin typeface="Times New Roman" panose="02020603050405020304" pitchFamily="18" charset="0"/>
              </a:rPr>
              <a:t> Ở nước ta, mỗi giờ có 5 ca tử vong và mỗi năm có khoảng 40.000 người chết vì các bệnh liên quan tới tác hại của thuốc lá, gấp 4 lần số người chết vì tai nạn giao thông hàng năm.</a:t>
            </a:r>
            <a:endParaRPr lang="en-US" altLang="zh-CN" sz="2200" b="1" dirty="0">
              <a:latin typeface="Times New Roman" panose="02020603050405020304" pitchFamily="18" charset="0"/>
            </a:endParaRPr>
          </a:p>
        </p:txBody>
      </p:sp>
      <p:pic>
        <p:nvPicPr>
          <p:cNvPr id="19458" name="Picture 6" descr="d88f1f3a74"/>
          <p:cNvPicPr>
            <a:picLocks noChangeAspect="1"/>
          </p:cNvPicPr>
          <p:nvPr/>
        </p:nvPicPr>
        <p:blipFill>
          <a:blip r:embed="rId1"/>
          <a:stretch>
            <a:fillRect/>
          </a:stretch>
        </p:blipFill>
        <p:spPr>
          <a:xfrm>
            <a:off x="609600" y="531813"/>
            <a:ext cx="3678238" cy="2805112"/>
          </a:xfrm>
          <a:prstGeom prst="rect">
            <a:avLst/>
          </a:prstGeom>
          <a:noFill/>
          <a:ln w="9525">
            <a:noFill/>
          </a:ln>
        </p:spPr>
      </p:pic>
      <p:pic>
        <p:nvPicPr>
          <p:cNvPr id="19459" name="Picture 7" descr="thuoc"/>
          <p:cNvPicPr>
            <a:picLocks noChangeAspect="1"/>
          </p:cNvPicPr>
          <p:nvPr/>
        </p:nvPicPr>
        <p:blipFill>
          <a:blip r:embed="rId2"/>
          <a:stretch>
            <a:fillRect/>
          </a:stretch>
        </p:blipFill>
        <p:spPr>
          <a:xfrm>
            <a:off x="4648200" y="531813"/>
            <a:ext cx="3803650" cy="2743200"/>
          </a:xfrm>
          <a:prstGeom prst="rect">
            <a:avLst/>
          </a:prstGeom>
          <a:noFill/>
          <a:ln w="9525">
            <a:noFill/>
          </a:ln>
        </p:spPr>
      </p:pic>
      <p:sp>
        <p:nvSpPr>
          <p:cNvPr id="19460" name="TextBox 3"/>
          <p:cNvSpPr txBox="1"/>
          <p:nvPr/>
        </p:nvSpPr>
        <p:spPr>
          <a:xfrm>
            <a:off x="1676400" y="76200"/>
            <a:ext cx="5638800" cy="461963"/>
          </a:xfrm>
          <a:prstGeom prst="rect">
            <a:avLst/>
          </a:prstGeom>
          <a:noFill/>
          <a:ln w="9525">
            <a:noFill/>
          </a:ln>
        </p:spPr>
        <p:txBody>
          <a:bodyPr anchor="t" anchorCtr="0">
            <a:spAutoFit/>
          </a:bodyPr>
          <a:p>
            <a:pPr algn="ctr"/>
            <a:r>
              <a:rPr lang="en-US" altLang="zh-CN" sz="2400" b="1" dirty="0">
                <a:solidFill>
                  <a:srgbClr val="FF0000"/>
                </a:solidFill>
                <a:latin typeface="Times New Roman" panose="02020603050405020304" pitchFamily="18" charset="0"/>
              </a:rPr>
              <a:t>TÁC HẠI CỦA THUỐC LÁ</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6" name="Picture 4"/>
          <p:cNvPicPr>
            <a:picLocks noChangeAspect="1"/>
          </p:cNvPicPr>
          <p:nvPr/>
        </p:nvPicPr>
        <p:blipFill>
          <a:blip r:embed="rId1"/>
          <a:stretch>
            <a:fillRect/>
          </a:stretch>
        </p:blipFill>
        <p:spPr>
          <a:xfrm>
            <a:off x="3657600" y="609600"/>
            <a:ext cx="5334000" cy="4267200"/>
          </a:xfrm>
          <a:prstGeom prst="rect">
            <a:avLst/>
          </a:prstGeom>
          <a:noFill/>
          <a:ln w="9525">
            <a:noFill/>
          </a:ln>
          <a:effectLst>
            <a:prstShdw prst="shdw17" dist="17961" dir="2699999">
              <a:srgbClr val="1F7A7A"/>
            </a:prstShdw>
          </a:effectLst>
        </p:spPr>
      </p:pic>
      <p:pic>
        <p:nvPicPr>
          <p:cNvPr id="60418" name="Picture 2"/>
          <p:cNvPicPr>
            <a:picLocks noChangeAspect="1"/>
          </p:cNvPicPr>
          <p:nvPr/>
        </p:nvPicPr>
        <p:blipFill>
          <a:blip r:embed="rId2"/>
          <a:stretch>
            <a:fillRect/>
          </a:stretch>
        </p:blipFill>
        <p:spPr>
          <a:xfrm>
            <a:off x="0" y="914400"/>
            <a:ext cx="3505200" cy="2438400"/>
          </a:xfrm>
          <a:prstGeom prst="rect">
            <a:avLst/>
          </a:prstGeom>
          <a:noFill/>
          <a:ln w="9525">
            <a:noFill/>
          </a:ln>
          <a:effectLst>
            <a:outerShdw algn="ctr" rotWithShape="0">
              <a:schemeClr val="bg2">
                <a:alpha val="50000"/>
              </a:schemeClr>
            </a:outerShdw>
          </a:effectLst>
        </p:spPr>
      </p:pic>
      <p:sp>
        <p:nvSpPr>
          <p:cNvPr id="2" name="TextBox 1"/>
          <p:cNvSpPr txBox="1"/>
          <p:nvPr/>
        </p:nvSpPr>
        <p:spPr>
          <a:xfrm>
            <a:off x="3657600" y="5111750"/>
            <a:ext cx="4648200" cy="400050"/>
          </a:xfrm>
          <a:prstGeom prst="rect">
            <a:avLst/>
          </a:prstGeom>
          <a:noFill/>
          <a:ln w="9525">
            <a:noFill/>
          </a:ln>
        </p:spPr>
        <p:txBody>
          <a:bodyPr anchor="t" anchorCtr="0">
            <a:spAutoFit/>
          </a:bodyPr>
          <a:p>
            <a:r>
              <a:rPr lang="en-US" altLang="zh-CN" dirty="0">
                <a:latin typeface="Arial" panose="020B0604020202020204" pitchFamily="34" charset="0"/>
              </a:rPr>
              <a:t>Triệu chứng người mắc bệnh covid-19</a:t>
            </a:r>
            <a:endParaRPr lang="en-US" altLang="zh-CN"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fade">
                                      <p:cBhvr>
                                        <p:cTn id="7" dur="1000"/>
                                        <p:tgtEl>
                                          <p:spTgt spid="60418"/>
                                        </p:tgtEl>
                                      </p:cBhvr>
                                    </p:animEffect>
                                    <p:anim calcmode="lin" valueType="num">
                                      <p:cBhvr>
                                        <p:cTn id="8" dur="1000" fill="hold"/>
                                        <p:tgtEl>
                                          <p:spTgt spid="60418"/>
                                        </p:tgtEl>
                                        <p:attrNameLst>
                                          <p:attrName>ppt_x</p:attrName>
                                        </p:attrNameLst>
                                      </p:cBhvr>
                                      <p:tavLst>
                                        <p:tav tm="0">
                                          <p:val>
                                            <p:strVal val="#ppt_x"/>
                                          </p:val>
                                        </p:tav>
                                        <p:tav tm="100000">
                                          <p:val>
                                            <p:strVal val="#ppt_x"/>
                                          </p:val>
                                        </p:tav>
                                      </p:tavLst>
                                    </p:anim>
                                    <p:anim calcmode="lin" valueType="num">
                                      <p:cBhvr>
                                        <p:cTn id="9" dur="1000" fill="hold"/>
                                        <p:tgtEl>
                                          <p:spTgt spid="604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0" nodeType="clickEffect">
                                  <p:stCondLst>
                                    <p:cond delay="0"/>
                                  </p:stCondLst>
                                  <p:childTnLst>
                                    <p:animScale>
                                      <p:cBhvr>
                                        <p:cTn id="13" dur="2000" fill="hold"/>
                                        <p:tgtEl>
                                          <p:spTgt spid="2"/>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8436"/>
                                        </p:tgtEl>
                                        <p:attrNameLst>
                                          <p:attrName>style.visibility</p:attrName>
                                        </p:attrNameLst>
                                      </p:cBhvr>
                                      <p:to>
                                        <p:strVal val="visible"/>
                                      </p:to>
                                    </p:set>
                                    <p:animEffect transition="in" filter="wheel(1)">
                                      <p:cBhvr>
                                        <p:cTn id="18" dur="2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Title 1"/>
          <p:cNvSpPr>
            <a:spLocks noGrp="1"/>
          </p:cNvSpPr>
          <p:nvPr>
            <p:ph type="title"/>
          </p:nvPr>
        </p:nvSpPr>
        <p:spPr/>
        <p:txBody>
          <a:bodyPr anchor="ctr" anchorCtr="0"/>
          <a:p>
            <a:pPr algn="ctr"/>
            <a:r>
              <a:rPr lang="en-US" altLang="zh-CN" sz="2800">
                <a:solidFill>
                  <a:srgbClr val="FF0000"/>
                </a:solidFill>
              </a:rPr>
              <a:t>ẢNH HƯỞNG CỦA VIRUS COVID ĐẾN CƠ THỂ NGƯỜI</a:t>
            </a:r>
            <a:endParaRPr lang="en-US" altLang="zh-CN" sz="2800">
              <a:solidFill>
                <a:srgbClr val="FF0000"/>
              </a:solidFill>
            </a:endParaRPr>
          </a:p>
        </p:txBody>
      </p:sp>
      <p:sp>
        <p:nvSpPr>
          <p:cNvPr id="21506" name="Content Placeholder 2"/>
          <p:cNvSpPr>
            <a:spLocks noGrp="1"/>
          </p:cNvSpPr>
          <p:nvPr>
            <p:ph idx="1"/>
          </p:nvPr>
        </p:nvSpPr>
        <p:spPr>
          <a:xfrm>
            <a:off x="457200" y="864870"/>
            <a:ext cx="8229600" cy="5863590"/>
          </a:xfrm>
        </p:spPr>
        <p:txBody>
          <a:bodyPr anchor="t" anchorCtr="0"/>
          <a:p>
            <a:r>
              <a:rPr lang="en-US" altLang="zh-CN" sz="1600"/>
              <a:t>COVID – 19 hủy hoại phổi </a:t>
            </a:r>
            <a:r>
              <a:rPr lang="en-US" altLang="zh-CN" sz="1600">
                <a:sym typeface="+mn-ea"/>
              </a:rPr>
              <a:t>do tiếp xúc gần với các giọt bắn từ người nhiễm bệnh và cũng là bộ phận bị tàn phá mạnh nhất. Các triệu chứng coronavirus chủng mới ban đầu là đau họng, mệt mỏi, sốt, ho, hắt hơi, sau đó có thể tiến triển thành viêm phổi cấp tính.</a:t>
            </a:r>
            <a:endParaRPr lang="en-US" altLang="zh-CN" sz="1600">
              <a:sym typeface="+mn-ea"/>
            </a:endParaRPr>
          </a:p>
          <a:p>
            <a:r>
              <a:rPr lang="en-US" altLang="zh-CN" sz="1600"/>
              <a:t>Những ngày đầu mới nhiễm, virus tấn công dồn dập các tế bào phổi, chủ yếu là lớp tế bào cilia bảo vệ tế bào niêm mạc (màng nhầy). Màng nhầy giúp bảo vệ mô phổi khỏi mầm bệnh và giữ ẩm cho cơ quan hô hấp. Nhưng sự xuất hiện của </a:t>
            </a:r>
            <a:r>
              <a:rPr lang="en-US" altLang="zh-CN" sz="1600">
                <a:sym typeface="+mn-ea"/>
              </a:rPr>
              <a:t>virus corona</a:t>
            </a:r>
            <a:r>
              <a:rPr lang="en-US" altLang="zh-CN" sz="1600"/>
              <a:t> làm bong tróc lớp bảo vệ này. Khi đó đường thở của người bệnh sẽ bị lấp đầy bởi chất bẩn và dịch lỏng hay virus làm viêm ở cả 2 lá phổi kèm theo triệu chứng khó thở.</a:t>
            </a:r>
            <a:endParaRPr lang="en-US" altLang="zh-CN" sz="1600"/>
          </a:p>
          <a:p>
            <a:r>
              <a:rPr lang="en-US" altLang="zh-CN" sz="1600"/>
              <a:t>Đây chính là lúc giai đoạn 2 bắt đầu. Trước sự hiện diện của virus ngoại lai, cơ thể chúng ta phản ứng chống lại bằng cách tăng cường sản sinh các tế bào miễn dịch đến phổi để khắc phục những tổn thương. Nếu hoạt động đúng, quá trình viêm sẽ được kiểm soát chặt chẽ và chỉ giới hạn ở các bộ phận bị nhiễm virus. Mặc dù vậy, đôi khi hệ thống miễn dịch bị rối loạn, chúng sẽ tiêu diệt tất cả mà không phân biệt là virus hay mô khỏe mạnh. Khi này, chính cơ thể chúng ta trở thành mối nguy, tình trạng viêm phổi có thể trở nên tồi tệ hơn.</a:t>
            </a:r>
            <a:endParaRPr lang="en-US" altLang="zh-CN" sz="1600"/>
          </a:p>
          <a:p>
            <a:r>
              <a:rPr lang="en-US" altLang="zh-CN" sz="1600"/>
              <a:t>Trong giai đoạn 3, tổn thương phổi tiếp tục lan rộng, có thể dẫn đến suy hô hấp. Trong trường hợp may mắn nhất là không tử vong thì người bệnh vẫn có nhiều khả năng chịu tổn thương phổi vĩnh viễn với đặc thù hình ảnh phim chụp phổi dạng “tổ ong”. Những lỗ hổng trên phổi này có thể là các mô sẹo do hệ miễn dịch quá mẫn tạo ra. Khi đó, người bệnh thường cần phải sử dụng máy thở để hỗ trợ hô hấp.</a:t>
            </a:r>
            <a:endParaRPr lang="en-US" altLang="zh-CN" sz="1600"/>
          </a:p>
          <a:p>
            <a:r>
              <a:rPr lang="en-US" altLang="zh-CN" sz="1600"/>
              <a:t>COVID-19 cũng có thể ảnh hưởng đến tim và mạch máu như làm nhịp tim không đều, tim bơm không đủ máu đến các mô hoặc gây huyết áp thấp, làm men gan tăng cao, số lượng bạch cầu và tiểu cầu giảm, huyết áp thấp. Trong một số ít trường hợp, bệnh nhân bị tổn thương thận cấp và ngưng tim.</a:t>
            </a:r>
            <a:endParaRPr lang="en-US" altLang="zh-CN" sz="1600"/>
          </a:p>
          <a:p>
            <a:endParaRPr lang="en-US" altLang="zh-CN" sz="16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AutoShape 2" descr="Ky-thuat-khan-trai-ban.png"/>
          <p:cNvSpPr>
            <a:spLocks noChangeAspect="1"/>
          </p:cNvSpPr>
          <p:nvPr/>
        </p:nvSpPr>
        <p:spPr>
          <a:xfrm>
            <a:off x="155575" y="-144462"/>
            <a:ext cx="304800" cy="304800"/>
          </a:xfrm>
          <a:prstGeom prst="rect">
            <a:avLst/>
          </a:prstGeom>
          <a:noFill/>
          <a:ln w="9525">
            <a:noFill/>
          </a:ln>
        </p:spPr>
        <p:txBody>
          <a:bodyPr anchor="t" anchorCtr="0"/>
          <a:p>
            <a:endParaRPr lang="en-US" altLang="zh-CN" dirty="0">
              <a:latin typeface="Arial" panose="020B0604020202020204" pitchFamily="34" charset="0"/>
            </a:endParaRPr>
          </a:p>
        </p:txBody>
      </p:sp>
      <p:sp>
        <p:nvSpPr>
          <p:cNvPr id="22530" name="AutoShape 4" descr="Ky-thuat-khan-trai-ban.png"/>
          <p:cNvSpPr>
            <a:spLocks noChangeAspect="1"/>
          </p:cNvSpPr>
          <p:nvPr/>
        </p:nvSpPr>
        <p:spPr>
          <a:xfrm>
            <a:off x="307975" y="7938"/>
            <a:ext cx="304800" cy="304800"/>
          </a:xfrm>
          <a:prstGeom prst="rect">
            <a:avLst/>
          </a:prstGeom>
          <a:noFill/>
          <a:ln w="9525">
            <a:noFill/>
          </a:ln>
        </p:spPr>
        <p:txBody>
          <a:bodyPr anchor="t" anchorCtr="0"/>
          <a:p>
            <a:endParaRPr lang="en-US" altLang="zh-CN" dirty="0">
              <a:latin typeface="Arial" panose="020B0604020202020204" pitchFamily="34" charset="0"/>
            </a:endParaRPr>
          </a:p>
        </p:txBody>
      </p:sp>
      <p:pic>
        <p:nvPicPr>
          <p:cNvPr id="62469" name="Picture 5"/>
          <p:cNvPicPr>
            <a:picLocks noChangeAspect="1"/>
          </p:cNvPicPr>
          <p:nvPr/>
        </p:nvPicPr>
        <p:blipFill>
          <a:blip r:embed="rId1"/>
          <a:stretch>
            <a:fillRect/>
          </a:stretch>
        </p:blipFill>
        <p:spPr>
          <a:xfrm>
            <a:off x="1905000" y="2971800"/>
            <a:ext cx="5097463" cy="3276600"/>
          </a:xfrm>
          <a:prstGeom prst="rect">
            <a:avLst/>
          </a:prstGeom>
          <a:noFill/>
          <a:ln w="9525">
            <a:noFill/>
          </a:ln>
          <a:effectLst>
            <a:prstShdw prst="shdw17" dist="17961" dir="2699999">
              <a:srgbClr val="1F7A7A"/>
            </a:prstShdw>
          </a:effectLst>
        </p:spPr>
      </p:pic>
      <p:sp>
        <p:nvSpPr>
          <p:cNvPr id="22532" name="TextBox 1"/>
          <p:cNvSpPr txBox="1"/>
          <p:nvPr/>
        </p:nvSpPr>
        <p:spPr>
          <a:xfrm>
            <a:off x="1882775" y="160655"/>
            <a:ext cx="6172200" cy="645160"/>
          </a:xfrm>
          <a:prstGeom prst="rect">
            <a:avLst/>
          </a:prstGeom>
          <a:noFill/>
          <a:ln w="9525">
            <a:noFill/>
          </a:ln>
        </p:spPr>
        <p:txBody>
          <a:bodyPr anchor="t" anchorCtr="0">
            <a:spAutoFit/>
          </a:bodyPr>
          <a:p>
            <a:pPr algn="ctr"/>
            <a:r>
              <a:rPr lang="en-US" altLang="zh-CN" sz="3600" dirty="0">
                <a:solidFill>
                  <a:srgbClr val="FF0000"/>
                </a:solidFill>
                <a:latin typeface="Arial" panose="020B0604020202020204" pitchFamily="34" charset="0"/>
              </a:rPr>
              <a:t>THẢO LUẬN NHÓM</a:t>
            </a:r>
            <a:endParaRPr lang="en-US" altLang="zh-CN" sz="3600" dirty="0">
              <a:solidFill>
                <a:srgbClr val="FF0000"/>
              </a:solidFill>
              <a:latin typeface="Arial" panose="020B0604020202020204" pitchFamily="34" charset="0"/>
            </a:endParaRPr>
          </a:p>
        </p:txBody>
      </p:sp>
      <p:sp>
        <p:nvSpPr>
          <p:cNvPr id="3" name="TextBox 2"/>
          <p:cNvSpPr txBox="1"/>
          <p:nvPr/>
        </p:nvSpPr>
        <p:spPr>
          <a:xfrm>
            <a:off x="1295400" y="1295400"/>
            <a:ext cx="7239000" cy="1383665"/>
          </a:xfrm>
          <a:prstGeom prst="rect">
            <a:avLst/>
          </a:prstGeom>
          <a:noFill/>
          <a:ln w="9525">
            <a:noFill/>
          </a:ln>
        </p:spPr>
        <p:txBody>
          <a:bodyPr anchor="t" anchorCtr="0">
            <a:spAutoFit/>
          </a:bodyPr>
          <a:p>
            <a:r>
              <a:rPr lang="en-US" altLang="pt-BR" sz="2800" b="1" i="1" dirty="0">
                <a:solidFill>
                  <a:srgbClr val="0000FF"/>
                </a:solidFill>
                <a:latin typeface="Times New Roman" panose="02020603050405020304" pitchFamily="18" charset="0"/>
              </a:rPr>
              <a:t>V</a:t>
            </a:r>
            <a:r>
              <a:rPr lang="pt-BR" altLang="x-none" sz="2800" b="1" i="1" dirty="0">
                <a:solidFill>
                  <a:srgbClr val="0000FF"/>
                </a:solidFill>
                <a:latin typeface="Times New Roman" panose="02020603050405020304" pitchFamily="18" charset="0"/>
              </a:rPr>
              <a:t>ới những tác nhân</a:t>
            </a:r>
            <a:r>
              <a:rPr lang="en-US" altLang="pt-BR" sz="2800" b="1" i="1" dirty="0">
                <a:solidFill>
                  <a:srgbClr val="0000FF"/>
                </a:solidFill>
                <a:latin typeface="Times New Roman" panose="02020603050405020304" pitchFamily="18" charset="0"/>
              </a:rPr>
              <a:t> gây hại</a:t>
            </a:r>
            <a:r>
              <a:rPr lang="pt-BR" altLang="x-none" sz="2800" b="1" i="1" dirty="0">
                <a:solidFill>
                  <a:srgbClr val="0000FF"/>
                </a:solidFill>
                <a:latin typeface="Times New Roman" panose="02020603050405020304" pitchFamily="18" charset="0"/>
              </a:rPr>
              <a:t> </a:t>
            </a:r>
            <a:r>
              <a:rPr lang="en-US" altLang="pt-BR" sz="2800" b="1" i="1" dirty="0">
                <a:solidFill>
                  <a:srgbClr val="0000FF"/>
                </a:solidFill>
                <a:latin typeface="Times New Roman" panose="02020603050405020304" pitchFamily="18" charset="0"/>
              </a:rPr>
              <a:t>kể </a:t>
            </a:r>
            <a:r>
              <a:rPr lang="pt-BR" altLang="x-none" sz="2800" b="1" i="1" dirty="0">
                <a:solidFill>
                  <a:srgbClr val="0000FF"/>
                </a:solidFill>
                <a:latin typeface="Times New Roman" panose="02020603050405020304" pitchFamily="18" charset="0"/>
              </a:rPr>
              <a:t>trên, </a:t>
            </a:r>
            <a:r>
              <a:rPr lang="en-US" altLang="pt-BR" sz="2800" b="1" i="1" dirty="0">
                <a:solidFill>
                  <a:srgbClr val="0000FF"/>
                </a:solidFill>
                <a:latin typeface="Times New Roman" panose="02020603050405020304" pitchFamily="18" charset="0"/>
              </a:rPr>
              <a:t>các bạn hãy</a:t>
            </a:r>
            <a:r>
              <a:rPr lang="pt-BR" altLang="x-none" sz="2800" b="1" i="1" dirty="0">
                <a:solidFill>
                  <a:srgbClr val="0000FF"/>
                </a:solidFill>
                <a:latin typeface="Times New Roman" panose="02020603050405020304" pitchFamily="18" charset="0"/>
              </a:rPr>
              <a:t> đề ra </a:t>
            </a:r>
            <a:r>
              <a:rPr lang="en-US" altLang="pt-BR" sz="2800" b="1" i="1" dirty="0">
                <a:solidFill>
                  <a:srgbClr val="0000FF"/>
                </a:solidFill>
                <a:latin typeface="Times New Roman" panose="02020603050405020304" pitchFamily="18" charset="0"/>
              </a:rPr>
              <a:t>các</a:t>
            </a:r>
            <a:r>
              <a:rPr lang="pt-BR" altLang="x-none" sz="2800" b="1" i="1" dirty="0">
                <a:solidFill>
                  <a:srgbClr val="0000FF"/>
                </a:solidFill>
                <a:latin typeface="Times New Roman" panose="02020603050405020304" pitchFamily="18" charset="0"/>
              </a:rPr>
              <a:t> biện pháp </a:t>
            </a:r>
            <a:r>
              <a:rPr lang="en-US" altLang="pt-BR" sz="2800" b="1" i="1" dirty="0">
                <a:solidFill>
                  <a:srgbClr val="0000FF"/>
                </a:solidFill>
                <a:latin typeface="Times New Roman" panose="02020603050405020304" pitchFamily="18" charset="0"/>
              </a:rPr>
              <a:t>nhằm </a:t>
            </a:r>
            <a:r>
              <a:rPr lang="pt-BR" altLang="x-none" sz="2800" b="1" i="1" dirty="0">
                <a:solidFill>
                  <a:srgbClr val="0000FF"/>
                </a:solidFill>
                <a:latin typeface="Times New Roman" panose="02020603050405020304" pitchFamily="18" charset="0"/>
              </a:rPr>
              <a:t>bảo vệ</a:t>
            </a:r>
            <a:r>
              <a:rPr lang="en-US" altLang="pt-BR" sz="2800" b="1" i="1" dirty="0">
                <a:solidFill>
                  <a:srgbClr val="0000FF"/>
                </a:solidFill>
                <a:latin typeface="Times New Roman" panose="02020603050405020304" pitchFamily="18" charset="0"/>
              </a:rPr>
              <a:t> hệ hô hấp cho cơ thể</a:t>
            </a:r>
            <a:r>
              <a:rPr lang="pt-BR" altLang="x-none" sz="2800" b="1" i="1" dirty="0">
                <a:solidFill>
                  <a:srgbClr val="0000FF"/>
                </a:solidFill>
                <a:latin typeface="Times New Roman" panose="02020603050405020304" pitchFamily="18" charset="0"/>
              </a:rPr>
              <a:t>?</a:t>
            </a:r>
            <a:endParaRPr lang="en-US" altLang="zh-CN" sz="2800"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2469"/>
                                        </p:tgtEl>
                                        <p:attrNameLst>
                                          <p:attrName>style.visibility</p:attrName>
                                        </p:attrNameLst>
                                      </p:cBhvr>
                                      <p:to>
                                        <p:strVal val="visible"/>
                                      </p:to>
                                    </p:set>
                                    <p:anim calcmode="lin" valueType="num">
                                      <p:cBhvr additive="base">
                                        <p:cTn id="12" dur="500" fill="hold"/>
                                        <p:tgtEl>
                                          <p:spTgt spid="62469"/>
                                        </p:tgtEl>
                                        <p:attrNameLst>
                                          <p:attrName>ppt_x</p:attrName>
                                        </p:attrNameLst>
                                      </p:cBhvr>
                                      <p:tavLst>
                                        <p:tav tm="0">
                                          <p:val>
                                            <p:strVal val="#ppt_x"/>
                                          </p:val>
                                        </p:tav>
                                        <p:tav tm="100000">
                                          <p:val>
                                            <p:strVal val="#ppt_x"/>
                                          </p:val>
                                        </p:tav>
                                      </p:tavLst>
                                    </p:anim>
                                    <p:anim calcmode="lin" valueType="num">
                                      <p:cBhvr additive="base">
                                        <p:cTn id="13" dur="500" fill="hold"/>
                                        <p:tgtEl>
                                          <p:spTgt spid="624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Title 1"/>
          <p:cNvSpPr>
            <a:spLocks noGrp="1"/>
          </p:cNvSpPr>
          <p:nvPr>
            <p:ph type="title"/>
          </p:nvPr>
        </p:nvSpPr>
        <p:spPr>
          <a:xfrm>
            <a:off x="0" y="228600"/>
            <a:ext cx="9144000" cy="411163"/>
          </a:xfrm>
        </p:spPr>
        <p:txBody>
          <a:bodyPr vert="horz" wrap="square" lIns="91440" tIns="45720" rIns="91440" bIns="45720" anchor="ctr" anchorCtr="0"/>
          <a:p>
            <a:pPr algn="ctr" eaLnBrk="1" hangingPunct="1"/>
            <a:r>
              <a:rPr lang="en-US" altLang="zh-CN" sz="3200" b="1" dirty="0">
                <a:solidFill>
                  <a:srgbClr val="FF0000"/>
                </a:solidFill>
              </a:rPr>
              <a:t>Trồng nhiều cây xanh</a:t>
            </a:r>
            <a:endParaRPr lang="en-US" altLang="zh-CN" sz="3200" b="1" dirty="0">
              <a:solidFill>
                <a:srgbClr val="FF0000"/>
              </a:solidFill>
            </a:endParaRPr>
          </a:p>
        </p:txBody>
      </p:sp>
      <p:pic>
        <p:nvPicPr>
          <p:cNvPr id="23554" name="Picture 7"/>
          <p:cNvPicPr>
            <a:picLocks noChangeAspect="1"/>
          </p:cNvPicPr>
          <p:nvPr/>
        </p:nvPicPr>
        <p:blipFill>
          <a:blip r:embed="rId1"/>
          <a:stretch>
            <a:fillRect/>
          </a:stretch>
        </p:blipFill>
        <p:spPr>
          <a:xfrm>
            <a:off x="304800" y="914400"/>
            <a:ext cx="3810000" cy="2667000"/>
          </a:xfrm>
          <a:prstGeom prst="rect">
            <a:avLst/>
          </a:prstGeom>
          <a:noFill/>
          <a:ln w="9525">
            <a:noFill/>
          </a:ln>
        </p:spPr>
      </p:pic>
      <p:pic>
        <p:nvPicPr>
          <p:cNvPr id="23555" name="Picture 6" descr="Kết quả hình ảnh cho cây cảnh trong nhà"/>
          <p:cNvPicPr>
            <a:picLocks noChangeAspect="1"/>
          </p:cNvPicPr>
          <p:nvPr/>
        </p:nvPicPr>
        <p:blipFill>
          <a:blip r:embed="rId2"/>
          <a:stretch>
            <a:fillRect/>
          </a:stretch>
        </p:blipFill>
        <p:spPr>
          <a:xfrm>
            <a:off x="4587875" y="838200"/>
            <a:ext cx="4273550" cy="2743200"/>
          </a:xfrm>
          <a:prstGeom prst="rect">
            <a:avLst/>
          </a:prstGeom>
          <a:noFill/>
          <a:ln w="9525">
            <a:noFill/>
          </a:ln>
        </p:spPr>
      </p:pic>
      <p:pic>
        <p:nvPicPr>
          <p:cNvPr id="23556" name="Picture 10" descr="Kết quả hình ảnh cho cây cảnh trên đường phố"/>
          <p:cNvPicPr>
            <a:picLocks noChangeAspect="1"/>
          </p:cNvPicPr>
          <p:nvPr/>
        </p:nvPicPr>
        <p:blipFill>
          <a:blip r:embed="rId3"/>
          <a:stretch>
            <a:fillRect/>
          </a:stretch>
        </p:blipFill>
        <p:spPr>
          <a:xfrm>
            <a:off x="4572000" y="3886200"/>
            <a:ext cx="4156075" cy="2743200"/>
          </a:xfrm>
          <a:prstGeom prst="rect">
            <a:avLst/>
          </a:prstGeom>
          <a:noFill/>
          <a:ln w="9525">
            <a:noFill/>
          </a:ln>
        </p:spPr>
      </p:pic>
      <p:pic>
        <p:nvPicPr>
          <p:cNvPr id="23557" name="Picture 12" descr="Kết quả hình ảnh cho cây cảnh trường học"/>
          <p:cNvPicPr>
            <a:picLocks noChangeAspect="1"/>
          </p:cNvPicPr>
          <p:nvPr/>
        </p:nvPicPr>
        <p:blipFill>
          <a:blip r:embed="rId4"/>
          <a:stretch>
            <a:fillRect/>
          </a:stretch>
        </p:blipFill>
        <p:spPr>
          <a:xfrm>
            <a:off x="381000" y="3886200"/>
            <a:ext cx="3657600" cy="2738438"/>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Title 1"/>
          <p:cNvSpPr txBox="1"/>
          <p:nvPr/>
        </p:nvSpPr>
        <p:spPr>
          <a:xfrm>
            <a:off x="152400" y="95885"/>
            <a:ext cx="8839200" cy="636270"/>
          </a:xfrm>
          <a:prstGeom prst="rect">
            <a:avLst/>
          </a:prstGeom>
          <a:noFill/>
          <a:ln w="9525">
            <a:noFill/>
          </a:ln>
        </p:spPr>
        <p:txBody>
          <a:bodyPr anchor="ctr" anchorCtr="0"/>
          <a:p>
            <a:pPr marL="342900" indent="-342900" algn="ctr" eaLnBrk="0" hangingPunct="0"/>
            <a:r>
              <a:rPr lang="en-US" altLang="zh-CN" sz="2400" b="1" dirty="0">
                <a:solidFill>
                  <a:srgbClr val="FF0000"/>
                </a:solidFill>
                <a:latin typeface="Arial" panose="020B0604020202020204" pitchFamily="34" charset="0"/>
              </a:rPr>
              <a:t>-Thường xuyên dọn vệ sinh. </a:t>
            </a:r>
            <a:endParaRPr lang="en-US" altLang="zh-CN" sz="2400" b="1" dirty="0">
              <a:solidFill>
                <a:srgbClr val="FF0000"/>
              </a:solidFill>
              <a:latin typeface="Arial" panose="020B0604020202020204" pitchFamily="34" charset="0"/>
            </a:endParaRPr>
          </a:p>
          <a:p>
            <a:pPr marL="342900" indent="-342900" algn="ctr" eaLnBrk="0" hangingPunct="0"/>
            <a:r>
              <a:rPr lang="en-US" altLang="zh-CN" sz="2400" b="1" dirty="0">
                <a:solidFill>
                  <a:srgbClr val="FF0000"/>
                </a:solidFill>
                <a:latin typeface="Arial" panose="020B0604020202020204" pitchFamily="34" charset="0"/>
              </a:rPr>
              <a:t>-Không xả rác và khạc nhổ bừa bãi.</a:t>
            </a:r>
            <a:endParaRPr lang="en-US" altLang="zh-CN" sz="2400" b="1" dirty="0">
              <a:solidFill>
                <a:srgbClr val="FF0000"/>
              </a:solidFill>
              <a:latin typeface="Arial" panose="020B0604020202020204" pitchFamily="34" charset="0"/>
            </a:endParaRPr>
          </a:p>
        </p:txBody>
      </p:sp>
      <p:grpSp>
        <p:nvGrpSpPr>
          <p:cNvPr id="24578" name="Group 6"/>
          <p:cNvGrpSpPr/>
          <p:nvPr/>
        </p:nvGrpSpPr>
        <p:grpSpPr>
          <a:xfrm>
            <a:off x="1142365" y="1371600"/>
            <a:ext cx="7231063" cy="5257800"/>
            <a:chOff x="609600" y="914400"/>
            <a:chExt cx="7307263" cy="5715000"/>
          </a:xfrm>
        </p:grpSpPr>
        <p:pic>
          <p:nvPicPr>
            <p:cNvPr id="24579" name="Picture 8"/>
            <p:cNvPicPr>
              <a:picLocks noChangeAspect="1"/>
            </p:cNvPicPr>
            <p:nvPr/>
          </p:nvPicPr>
          <p:blipFill>
            <a:blip r:embed="rId1"/>
            <a:stretch>
              <a:fillRect/>
            </a:stretch>
          </p:blipFill>
          <p:spPr>
            <a:xfrm>
              <a:off x="4953000" y="3124200"/>
              <a:ext cx="2963863" cy="3505200"/>
            </a:xfrm>
            <a:prstGeom prst="rect">
              <a:avLst/>
            </a:prstGeom>
            <a:noFill/>
            <a:ln w="9525">
              <a:noFill/>
            </a:ln>
          </p:spPr>
        </p:pic>
        <p:pic>
          <p:nvPicPr>
            <p:cNvPr id="24580" name="Picture 8" descr="Kết quả hình ảnh cho vệ sinh trường học"/>
            <p:cNvPicPr>
              <a:picLocks noChangeAspect="1"/>
            </p:cNvPicPr>
            <p:nvPr/>
          </p:nvPicPr>
          <p:blipFill>
            <a:blip r:embed="rId2"/>
            <a:stretch>
              <a:fillRect/>
            </a:stretch>
          </p:blipFill>
          <p:spPr>
            <a:xfrm>
              <a:off x="609600" y="3584030"/>
              <a:ext cx="4076700" cy="2916238"/>
            </a:xfrm>
            <a:prstGeom prst="rect">
              <a:avLst/>
            </a:prstGeom>
            <a:noFill/>
            <a:ln w="9525">
              <a:noFill/>
            </a:ln>
          </p:spPr>
        </p:pic>
        <p:pic>
          <p:nvPicPr>
            <p:cNvPr id="24581" name="Picture 10" descr="Kết quả hình ảnh cho vệ sinh nhà cửa"/>
            <p:cNvPicPr>
              <a:picLocks noChangeAspect="1"/>
            </p:cNvPicPr>
            <p:nvPr/>
          </p:nvPicPr>
          <p:blipFill>
            <a:blip r:embed="rId3"/>
            <a:stretch>
              <a:fillRect/>
            </a:stretch>
          </p:blipFill>
          <p:spPr>
            <a:xfrm>
              <a:off x="609600" y="914400"/>
              <a:ext cx="3581400" cy="2390775"/>
            </a:xfrm>
            <a:prstGeom prst="rect">
              <a:avLst/>
            </a:prstGeom>
            <a:noFill/>
            <a:ln w="9525">
              <a:noFill/>
            </a:ln>
          </p:spPr>
        </p:pic>
      </p:grpSp>
      <p:pic>
        <p:nvPicPr>
          <p:cNvPr id="8" name="Picture 11" descr="tongvesinhmoitruongjpg-110605"/>
          <p:cNvPicPr>
            <a:picLocks noChangeAspect="1"/>
          </p:cNvPicPr>
          <p:nvPr/>
        </p:nvPicPr>
        <p:blipFill>
          <a:blip r:embed="rId4"/>
          <a:stretch>
            <a:fillRect/>
          </a:stretch>
        </p:blipFill>
        <p:spPr>
          <a:xfrm>
            <a:off x="4800600" y="1371600"/>
            <a:ext cx="3497263" cy="22002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Text Box 2"/>
          <p:cNvSpPr txBox="1"/>
          <p:nvPr/>
        </p:nvSpPr>
        <p:spPr>
          <a:xfrm>
            <a:off x="6477000" y="4267200"/>
            <a:ext cx="1143000" cy="457200"/>
          </a:xfrm>
          <a:prstGeom prst="rect">
            <a:avLst/>
          </a:prstGeom>
          <a:noFill/>
          <a:ln w="9525">
            <a:noFill/>
          </a:ln>
        </p:spPr>
        <p:txBody>
          <a:bodyPr anchor="t" anchorCtr="0">
            <a:spAutoFit/>
          </a:bodyPr>
          <a:p>
            <a:pPr>
              <a:spcBef>
                <a:spcPct val="50000"/>
              </a:spcBef>
            </a:pPr>
            <a:endParaRPr lang="vi-VN" altLang="vi-VN" sz="2400" dirty="0">
              <a:latin typeface=".VnTime" panose="020B7200000000000000" pitchFamily="34" charset="0"/>
            </a:endParaRPr>
          </a:p>
        </p:txBody>
      </p:sp>
      <p:sp>
        <p:nvSpPr>
          <p:cNvPr id="5122" name="WordArt 3"/>
          <p:cNvSpPr>
            <a:spLocks noTextEdit="1"/>
          </p:cNvSpPr>
          <p:nvPr/>
        </p:nvSpPr>
        <p:spPr>
          <a:xfrm>
            <a:off x="920750" y="131763"/>
            <a:ext cx="7162800" cy="1728787"/>
          </a:xfrm>
          <a:prstGeom prst="rect">
            <a:avLst/>
          </a:prstGeom>
        </p:spPr>
        <p:txBody>
          <a:bodyPr wrap="none" fromWordArt="1">
            <a:prstTxWarp prst="textDeflate">
              <a:avLst>
                <a:gd name="adj" fmla="val 26227"/>
              </a:avLst>
            </a:prstTxWarp>
            <a:normAutofit/>
          </a:bodyPr>
          <a:p>
            <a:pPr algn="ctr"/>
            <a:r>
              <a:rPr lang="en-US" sz="8000">
                <a:ln w="9525" cap="flat" cmpd="sng">
                  <a:solidFill>
                    <a:srgbClr val="000000"/>
                  </a:solidFill>
                  <a:prstDash val="solid"/>
                  <a:round/>
                  <a:headEnd type="none" w="med" len="med"/>
                  <a:tailEnd type="none" w="med" len="med"/>
                </a:ln>
                <a:solidFill>
                  <a:srgbClr val="FF6600"/>
                </a:solidFill>
                <a:latin typeface="Times New Roman" panose="02020603050405020304" pitchFamily="18" charset="0"/>
                <a:ea typeface="Times New Roman" panose="02020603050405020304" pitchFamily="18" charset="0"/>
              </a:rPr>
              <a:t>BÀI GIẢNG SINH 8</a:t>
            </a:r>
            <a:endParaRPr lang="en-US" sz="8000">
              <a:ln w="9525" cap="flat" cmpd="sng">
                <a:solidFill>
                  <a:srgbClr val="000000"/>
                </a:solidFill>
                <a:prstDash val="solid"/>
                <a:round/>
                <a:headEnd type="none" w="med" len="med"/>
                <a:tailEnd type="none" w="med" len="med"/>
              </a:ln>
              <a:solidFill>
                <a:srgbClr val="FF6600"/>
              </a:solidFill>
              <a:latin typeface="Times New Roman" panose="02020603050405020304" pitchFamily="18" charset="0"/>
              <a:ea typeface="Times New Roman" panose="02020603050405020304" pitchFamily="18" charset="0"/>
            </a:endParaRPr>
          </a:p>
        </p:txBody>
      </p:sp>
      <p:sp>
        <p:nvSpPr>
          <p:cNvPr id="5123" name="Text Box 24"/>
          <p:cNvSpPr txBox="1"/>
          <p:nvPr/>
        </p:nvSpPr>
        <p:spPr>
          <a:xfrm>
            <a:off x="60325" y="1604963"/>
            <a:ext cx="8686800" cy="1783715"/>
          </a:xfrm>
          <a:prstGeom prst="rect">
            <a:avLst/>
          </a:prstGeom>
          <a:noFill/>
          <a:ln w="9525">
            <a:noFill/>
          </a:ln>
        </p:spPr>
        <p:txBody>
          <a:bodyPr anchor="t" anchorCtr="0">
            <a:spAutoFit/>
          </a:bodyPr>
          <a:p>
            <a:pPr algn="ctr">
              <a:spcBef>
                <a:spcPct val="50000"/>
              </a:spcBef>
            </a:pPr>
            <a:endParaRPr lang="en-US" altLang="vi-VN" sz="5000" dirty="0">
              <a:solidFill>
                <a:srgbClr val="FF0000"/>
              </a:solidFill>
              <a:latin typeface="Times New Roman" panose="02020603050405020304" pitchFamily="18" charset="0"/>
            </a:endParaRPr>
          </a:p>
          <a:p>
            <a:pPr algn="ctr">
              <a:spcBef>
                <a:spcPct val="50000"/>
              </a:spcBef>
            </a:pPr>
            <a:r>
              <a:rPr lang="en-US" altLang="vi-VN" sz="4000" b="1" dirty="0">
                <a:solidFill>
                  <a:srgbClr val="FF0000"/>
                </a:solidFill>
                <a:latin typeface="Times New Roman" panose="02020603050405020304" pitchFamily="18" charset="0"/>
              </a:rPr>
              <a:t>Chủ đề IV: HÔ HẤP</a:t>
            </a:r>
            <a:endParaRPr lang="en-US" altLang="vi-VN" sz="4000" b="1" dirty="0">
              <a:solidFill>
                <a:srgbClr val="FF0000"/>
              </a:solidFill>
              <a:latin typeface="Times New Roman" panose="02020603050405020304" pitchFamily="18" charset="0"/>
              <a:ea typeface="Times New Roman" panose="02020603050405020304" pitchFamily="18" charset="0"/>
            </a:endParaRPr>
          </a:p>
        </p:txBody>
      </p:sp>
      <p:sp>
        <p:nvSpPr>
          <p:cNvPr id="5124" name="Text Box 4"/>
          <p:cNvSpPr txBox="1"/>
          <p:nvPr/>
        </p:nvSpPr>
        <p:spPr>
          <a:xfrm>
            <a:off x="1447800" y="3886200"/>
            <a:ext cx="6858000" cy="768350"/>
          </a:xfrm>
          <a:prstGeom prst="rect">
            <a:avLst/>
          </a:prstGeom>
          <a:noFill/>
          <a:ln w="9525">
            <a:noFill/>
          </a:ln>
        </p:spPr>
        <p:txBody>
          <a:bodyPr wrap="square" anchor="t" anchorCtr="0">
            <a:spAutoFit/>
          </a:bodyPr>
          <a:p>
            <a:pPr algn="ctr">
              <a:spcBef>
                <a:spcPct val="50000"/>
              </a:spcBef>
            </a:pPr>
            <a:r>
              <a:rPr lang="en-US" altLang="vi-VN" sz="4400" b="1" dirty="0">
                <a:solidFill>
                  <a:srgbClr val="0000FF"/>
                </a:solidFill>
                <a:latin typeface="Times New Roman" panose="02020603050405020304" pitchFamily="18" charset="0"/>
                <a:cs typeface="Times New Roman" panose="02020603050405020304" pitchFamily="18" charset="0"/>
              </a:rPr>
              <a:t>BÀI 22: VỆ SINH HÔ HẤP</a:t>
            </a:r>
            <a:endParaRPr lang="en-US" altLang="vi-VN" sz="4400" b="1" dirty="0">
              <a:solidFill>
                <a:srgbClr val="0000FF"/>
              </a:solidFill>
              <a:latin typeface="Times New Roman" panose="02020603050405020304" pitchFamily="18" charset="0"/>
              <a:ea typeface="Times New Roman" panose="02020603050405020304" pitchFamily="18" charset="0"/>
            </a:endParaRPr>
          </a:p>
        </p:txBody>
      </p:sp>
      <p:sp>
        <p:nvSpPr>
          <p:cNvPr id="5125" name="Text Box 5"/>
          <p:cNvSpPr txBox="1"/>
          <p:nvPr/>
        </p:nvSpPr>
        <p:spPr>
          <a:xfrm>
            <a:off x="1943100" y="4724400"/>
            <a:ext cx="6248400" cy="584200"/>
          </a:xfrm>
          <a:prstGeom prst="rect">
            <a:avLst/>
          </a:prstGeom>
          <a:noFill/>
          <a:ln w="9525">
            <a:noFill/>
          </a:ln>
        </p:spPr>
        <p:txBody>
          <a:bodyPr anchor="t" anchorCtr="0">
            <a:spAutoFit/>
          </a:bodyPr>
          <a:p>
            <a:pPr>
              <a:spcBef>
                <a:spcPct val="50000"/>
              </a:spcBef>
            </a:pPr>
            <a:endParaRPr lang="en-US" altLang="vi-VN" sz="3200" b="1" dirty="0">
              <a:latin typeface="Times New Roman" panose="02020603050405020304" pitchFamily="18" charset="0"/>
              <a:ea typeface="Times New Roman" panose="02020603050405020304" pitchFamily="18" charset="0"/>
            </a:endParaRPr>
          </a:p>
        </p:txBody>
      </p:sp>
      <p:sp>
        <p:nvSpPr>
          <p:cNvPr id="2" name="Text Box 6" descr="085"/>
          <p:cNvSpPr txBox="1"/>
          <p:nvPr/>
        </p:nvSpPr>
        <p:spPr>
          <a:xfrm>
            <a:off x="0" y="5638800"/>
            <a:ext cx="8915400" cy="777875"/>
          </a:xfrm>
          <a:prstGeom prst="rect">
            <a:avLst/>
          </a:prstGeom>
          <a:blipFill rotWithShape="1">
            <a:blip r:embed="rId1"/>
            <a:stretch>
              <a:fillRect/>
            </a:stretch>
          </a:blipFill>
          <a:ln w="9525">
            <a:noFill/>
          </a:ln>
        </p:spPr>
        <p:txBody>
          <a:bodyPr anchor="t" anchorCtr="0">
            <a:spAutoFit/>
          </a:bodyPr>
          <a:p>
            <a:pPr algn="ctr">
              <a:spcBef>
                <a:spcPct val="50000"/>
              </a:spcBef>
            </a:pPr>
            <a:endParaRPr lang="vi-VN" altLang="vi-VN" sz="4500" b="1" dirty="0">
              <a:solidFill>
                <a:srgbClr val="FF0000"/>
              </a:solidFill>
              <a:latin typeface=".VnTimeH" pitchFamily="34" charset="0"/>
              <a:sym typeface="Wingdings" panose="05000000000000000000" pitchFamily="2" charset="2"/>
            </a:endParaRPr>
          </a:p>
        </p:txBody>
      </p:sp>
      <p:grpSp>
        <p:nvGrpSpPr>
          <p:cNvPr id="5127" name="Group 7"/>
          <p:cNvGrpSpPr/>
          <p:nvPr/>
        </p:nvGrpSpPr>
        <p:grpSpPr>
          <a:xfrm>
            <a:off x="0" y="0"/>
            <a:ext cx="1447800" cy="2000250"/>
            <a:chOff x="240" y="132"/>
            <a:chExt cx="2352" cy="2412"/>
          </a:xfrm>
        </p:grpSpPr>
        <p:sp>
          <p:nvSpPr>
            <p:cNvPr id="5128" name="Freeform 8"/>
            <p:cNvSpPr/>
            <p:nvPr/>
          </p:nvSpPr>
          <p:spPr>
            <a:xfrm rot="-3872960">
              <a:off x="401" y="142"/>
              <a:ext cx="228" cy="459"/>
            </a:xfrm>
            <a:custGeom>
              <a:avLst/>
              <a:gdLst/>
              <a:ahLst/>
              <a:cxnLst>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Lst>
              <a:pathLst>
                <a:path w="456" h="919">
                  <a:moveTo>
                    <a:pt x="78" y="780"/>
                  </a:moveTo>
                  <a:lnTo>
                    <a:pt x="80" y="778"/>
                  </a:lnTo>
                  <a:lnTo>
                    <a:pt x="83" y="770"/>
                  </a:lnTo>
                  <a:lnTo>
                    <a:pt x="87" y="763"/>
                  </a:lnTo>
                  <a:lnTo>
                    <a:pt x="91" y="757"/>
                  </a:lnTo>
                  <a:lnTo>
                    <a:pt x="93" y="749"/>
                  </a:lnTo>
                  <a:lnTo>
                    <a:pt x="95" y="740"/>
                  </a:lnTo>
                  <a:lnTo>
                    <a:pt x="99" y="719"/>
                  </a:lnTo>
                  <a:lnTo>
                    <a:pt x="99" y="694"/>
                  </a:lnTo>
                  <a:lnTo>
                    <a:pt x="99" y="681"/>
                  </a:lnTo>
                  <a:lnTo>
                    <a:pt x="97" y="673"/>
                  </a:lnTo>
                  <a:lnTo>
                    <a:pt x="95" y="666"/>
                  </a:lnTo>
                  <a:lnTo>
                    <a:pt x="93" y="658"/>
                  </a:lnTo>
                  <a:lnTo>
                    <a:pt x="89" y="650"/>
                  </a:lnTo>
                  <a:lnTo>
                    <a:pt x="87" y="645"/>
                  </a:lnTo>
                  <a:lnTo>
                    <a:pt x="83" y="637"/>
                  </a:lnTo>
                  <a:lnTo>
                    <a:pt x="80" y="630"/>
                  </a:lnTo>
                  <a:lnTo>
                    <a:pt x="76" y="622"/>
                  </a:lnTo>
                  <a:lnTo>
                    <a:pt x="72" y="614"/>
                  </a:lnTo>
                  <a:lnTo>
                    <a:pt x="66" y="607"/>
                  </a:lnTo>
                  <a:lnTo>
                    <a:pt x="63" y="601"/>
                  </a:lnTo>
                  <a:lnTo>
                    <a:pt x="59" y="593"/>
                  </a:lnTo>
                  <a:lnTo>
                    <a:pt x="55" y="588"/>
                  </a:lnTo>
                  <a:lnTo>
                    <a:pt x="51" y="580"/>
                  </a:lnTo>
                  <a:lnTo>
                    <a:pt x="47" y="574"/>
                  </a:lnTo>
                  <a:lnTo>
                    <a:pt x="44" y="569"/>
                  </a:lnTo>
                  <a:lnTo>
                    <a:pt x="36" y="557"/>
                  </a:lnTo>
                  <a:lnTo>
                    <a:pt x="34" y="552"/>
                  </a:lnTo>
                  <a:lnTo>
                    <a:pt x="30" y="544"/>
                  </a:lnTo>
                  <a:lnTo>
                    <a:pt x="23" y="535"/>
                  </a:lnTo>
                  <a:lnTo>
                    <a:pt x="17" y="523"/>
                  </a:lnTo>
                  <a:lnTo>
                    <a:pt x="13" y="512"/>
                  </a:lnTo>
                  <a:lnTo>
                    <a:pt x="7" y="502"/>
                  </a:lnTo>
                  <a:lnTo>
                    <a:pt x="4" y="491"/>
                  </a:lnTo>
                  <a:lnTo>
                    <a:pt x="0" y="470"/>
                  </a:lnTo>
                  <a:lnTo>
                    <a:pt x="2" y="447"/>
                  </a:lnTo>
                  <a:lnTo>
                    <a:pt x="4" y="436"/>
                  </a:lnTo>
                  <a:lnTo>
                    <a:pt x="6" y="426"/>
                  </a:lnTo>
                  <a:lnTo>
                    <a:pt x="7" y="420"/>
                  </a:lnTo>
                  <a:lnTo>
                    <a:pt x="9" y="415"/>
                  </a:lnTo>
                  <a:lnTo>
                    <a:pt x="11" y="405"/>
                  </a:lnTo>
                  <a:lnTo>
                    <a:pt x="15" y="396"/>
                  </a:lnTo>
                  <a:lnTo>
                    <a:pt x="19" y="388"/>
                  </a:lnTo>
                  <a:lnTo>
                    <a:pt x="23" y="381"/>
                  </a:lnTo>
                  <a:lnTo>
                    <a:pt x="26" y="375"/>
                  </a:lnTo>
                  <a:lnTo>
                    <a:pt x="30" y="369"/>
                  </a:lnTo>
                  <a:lnTo>
                    <a:pt x="32" y="363"/>
                  </a:lnTo>
                  <a:lnTo>
                    <a:pt x="38" y="356"/>
                  </a:lnTo>
                  <a:lnTo>
                    <a:pt x="44" y="348"/>
                  </a:lnTo>
                  <a:lnTo>
                    <a:pt x="45" y="352"/>
                  </a:lnTo>
                  <a:lnTo>
                    <a:pt x="47" y="362"/>
                  </a:lnTo>
                  <a:lnTo>
                    <a:pt x="49" y="367"/>
                  </a:lnTo>
                  <a:lnTo>
                    <a:pt x="51" y="375"/>
                  </a:lnTo>
                  <a:lnTo>
                    <a:pt x="53" y="382"/>
                  </a:lnTo>
                  <a:lnTo>
                    <a:pt x="55" y="390"/>
                  </a:lnTo>
                  <a:lnTo>
                    <a:pt x="59" y="398"/>
                  </a:lnTo>
                  <a:lnTo>
                    <a:pt x="63" y="405"/>
                  </a:lnTo>
                  <a:lnTo>
                    <a:pt x="64" y="413"/>
                  </a:lnTo>
                  <a:lnTo>
                    <a:pt x="70" y="420"/>
                  </a:lnTo>
                  <a:lnTo>
                    <a:pt x="74" y="428"/>
                  </a:lnTo>
                  <a:lnTo>
                    <a:pt x="78" y="432"/>
                  </a:lnTo>
                  <a:lnTo>
                    <a:pt x="89" y="440"/>
                  </a:lnTo>
                  <a:lnTo>
                    <a:pt x="99" y="441"/>
                  </a:lnTo>
                  <a:lnTo>
                    <a:pt x="108" y="436"/>
                  </a:lnTo>
                  <a:lnTo>
                    <a:pt x="116" y="428"/>
                  </a:lnTo>
                  <a:lnTo>
                    <a:pt x="122" y="417"/>
                  </a:lnTo>
                  <a:lnTo>
                    <a:pt x="123" y="403"/>
                  </a:lnTo>
                  <a:lnTo>
                    <a:pt x="123" y="388"/>
                  </a:lnTo>
                  <a:lnTo>
                    <a:pt x="122" y="373"/>
                  </a:lnTo>
                  <a:lnTo>
                    <a:pt x="118" y="365"/>
                  </a:lnTo>
                  <a:lnTo>
                    <a:pt x="114" y="360"/>
                  </a:lnTo>
                  <a:lnTo>
                    <a:pt x="110" y="352"/>
                  </a:lnTo>
                  <a:lnTo>
                    <a:pt x="106" y="344"/>
                  </a:lnTo>
                  <a:lnTo>
                    <a:pt x="99" y="335"/>
                  </a:lnTo>
                  <a:lnTo>
                    <a:pt x="93" y="325"/>
                  </a:lnTo>
                  <a:lnTo>
                    <a:pt x="87" y="314"/>
                  </a:lnTo>
                  <a:lnTo>
                    <a:pt x="80" y="303"/>
                  </a:lnTo>
                  <a:lnTo>
                    <a:pt x="74" y="291"/>
                  </a:lnTo>
                  <a:lnTo>
                    <a:pt x="70" y="282"/>
                  </a:lnTo>
                  <a:lnTo>
                    <a:pt x="64" y="270"/>
                  </a:lnTo>
                  <a:lnTo>
                    <a:pt x="63" y="259"/>
                  </a:lnTo>
                  <a:lnTo>
                    <a:pt x="59" y="238"/>
                  </a:lnTo>
                  <a:lnTo>
                    <a:pt x="61" y="230"/>
                  </a:lnTo>
                  <a:lnTo>
                    <a:pt x="63" y="227"/>
                  </a:lnTo>
                  <a:lnTo>
                    <a:pt x="64" y="223"/>
                  </a:lnTo>
                  <a:lnTo>
                    <a:pt x="70" y="215"/>
                  </a:lnTo>
                  <a:lnTo>
                    <a:pt x="80" y="210"/>
                  </a:lnTo>
                  <a:lnTo>
                    <a:pt x="99" y="208"/>
                  </a:lnTo>
                  <a:lnTo>
                    <a:pt x="114" y="215"/>
                  </a:lnTo>
                  <a:lnTo>
                    <a:pt x="120" y="225"/>
                  </a:lnTo>
                  <a:lnTo>
                    <a:pt x="127" y="232"/>
                  </a:lnTo>
                  <a:lnTo>
                    <a:pt x="133" y="244"/>
                  </a:lnTo>
                  <a:lnTo>
                    <a:pt x="139" y="253"/>
                  </a:lnTo>
                  <a:lnTo>
                    <a:pt x="144" y="265"/>
                  </a:lnTo>
                  <a:lnTo>
                    <a:pt x="150" y="276"/>
                  </a:lnTo>
                  <a:lnTo>
                    <a:pt x="154" y="286"/>
                  </a:lnTo>
                  <a:lnTo>
                    <a:pt x="160" y="295"/>
                  </a:lnTo>
                  <a:lnTo>
                    <a:pt x="169" y="306"/>
                  </a:lnTo>
                  <a:lnTo>
                    <a:pt x="180" y="306"/>
                  </a:lnTo>
                  <a:lnTo>
                    <a:pt x="184" y="301"/>
                  </a:lnTo>
                  <a:lnTo>
                    <a:pt x="184" y="291"/>
                  </a:lnTo>
                  <a:lnTo>
                    <a:pt x="182" y="278"/>
                  </a:lnTo>
                  <a:lnTo>
                    <a:pt x="180" y="270"/>
                  </a:lnTo>
                  <a:lnTo>
                    <a:pt x="179" y="261"/>
                  </a:lnTo>
                  <a:lnTo>
                    <a:pt x="175" y="251"/>
                  </a:lnTo>
                  <a:lnTo>
                    <a:pt x="173" y="242"/>
                  </a:lnTo>
                  <a:lnTo>
                    <a:pt x="169" y="230"/>
                  </a:lnTo>
                  <a:lnTo>
                    <a:pt x="165" y="221"/>
                  </a:lnTo>
                  <a:lnTo>
                    <a:pt x="163" y="215"/>
                  </a:lnTo>
                  <a:lnTo>
                    <a:pt x="160" y="210"/>
                  </a:lnTo>
                  <a:lnTo>
                    <a:pt x="160" y="204"/>
                  </a:lnTo>
                  <a:lnTo>
                    <a:pt x="156" y="198"/>
                  </a:lnTo>
                  <a:lnTo>
                    <a:pt x="154" y="192"/>
                  </a:lnTo>
                  <a:lnTo>
                    <a:pt x="152" y="187"/>
                  </a:lnTo>
                  <a:lnTo>
                    <a:pt x="150" y="181"/>
                  </a:lnTo>
                  <a:lnTo>
                    <a:pt x="148" y="175"/>
                  </a:lnTo>
                  <a:lnTo>
                    <a:pt x="144" y="162"/>
                  </a:lnTo>
                  <a:lnTo>
                    <a:pt x="142" y="156"/>
                  </a:lnTo>
                  <a:lnTo>
                    <a:pt x="141" y="151"/>
                  </a:lnTo>
                  <a:lnTo>
                    <a:pt x="139" y="145"/>
                  </a:lnTo>
                  <a:lnTo>
                    <a:pt x="137" y="139"/>
                  </a:lnTo>
                  <a:lnTo>
                    <a:pt x="133" y="130"/>
                  </a:lnTo>
                  <a:lnTo>
                    <a:pt x="131" y="118"/>
                  </a:lnTo>
                  <a:lnTo>
                    <a:pt x="127" y="107"/>
                  </a:lnTo>
                  <a:lnTo>
                    <a:pt x="123" y="88"/>
                  </a:lnTo>
                  <a:lnTo>
                    <a:pt x="123" y="73"/>
                  </a:lnTo>
                  <a:lnTo>
                    <a:pt x="125" y="59"/>
                  </a:lnTo>
                  <a:lnTo>
                    <a:pt x="131" y="50"/>
                  </a:lnTo>
                  <a:lnTo>
                    <a:pt x="142" y="44"/>
                  </a:lnTo>
                  <a:lnTo>
                    <a:pt x="163" y="48"/>
                  </a:lnTo>
                  <a:lnTo>
                    <a:pt x="179" y="61"/>
                  </a:lnTo>
                  <a:lnTo>
                    <a:pt x="186" y="71"/>
                  </a:lnTo>
                  <a:lnTo>
                    <a:pt x="192" y="84"/>
                  </a:lnTo>
                  <a:lnTo>
                    <a:pt x="196" y="95"/>
                  </a:lnTo>
                  <a:lnTo>
                    <a:pt x="198" y="103"/>
                  </a:lnTo>
                  <a:lnTo>
                    <a:pt x="199" y="111"/>
                  </a:lnTo>
                  <a:lnTo>
                    <a:pt x="201" y="116"/>
                  </a:lnTo>
                  <a:lnTo>
                    <a:pt x="203" y="124"/>
                  </a:lnTo>
                  <a:lnTo>
                    <a:pt x="205" y="132"/>
                  </a:lnTo>
                  <a:lnTo>
                    <a:pt x="207" y="139"/>
                  </a:lnTo>
                  <a:lnTo>
                    <a:pt x="213" y="168"/>
                  </a:lnTo>
                  <a:lnTo>
                    <a:pt x="213" y="173"/>
                  </a:lnTo>
                  <a:lnTo>
                    <a:pt x="215" y="181"/>
                  </a:lnTo>
                  <a:lnTo>
                    <a:pt x="217" y="185"/>
                  </a:lnTo>
                  <a:lnTo>
                    <a:pt x="217" y="190"/>
                  </a:lnTo>
                  <a:lnTo>
                    <a:pt x="220" y="200"/>
                  </a:lnTo>
                  <a:lnTo>
                    <a:pt x="224" y="208"/>
                  </a:lnTo>
                  <a:lnTo>
                    <a:pt x="228" y="210"/>
                  </a:lnTo>
                  <a:lnTo>
                    <a:pt x="228" y="204"/>
                  </a:lnTo>
                  <a:lnTo>
                    <a:pt x="228" y="194"/>
                  </a:lnTo>
                  <a:lnTo>
                    <a:pt x="226" y="168"/>
                  </a:lnTo>
                  <a:lnTo>
                    <a:pt x="222" y="133"/>
                  </a:lnTo>
                  <a:lnTo>
                    <a:pt x="220" y="97"/>
                  </a:lnTo>
                  <a:lnTo>
                    <a:pt x="222" y="61"/>
                  </a:lnTo>
                  <a:lnTo>
                    <a:pt x="224" y="46"/>
                  </a:lnTo>
                  <a:lnTo>
                    <a:pt x="228" y="33"/>
                  </a:lnTo>
                  <a:lnTo>
                    <a:pt x="232" y="25"/>
                  </a:lnTo>
                  <a:lnTo>
                    <a:pt x="234" y="21"/>
                  </a:lnTo>
                  <a:lnTo>
                    <a:pt x="243" y="14"/>
                  </a:lnTo>
                  <a:lnTo>
                    <a:pt x="251" y="8"/>
                  </a:lnTo>
                  <a:lnTo>
                    <a:pt x="258" y="4"/>
                  </a:lnTo>
                  <a:lnTo>
                    <a:pt x="274" y="0"/>
                  </a:lnTo>
                  <a:lnTo>
                    <a:pt x="295" y="4"/>
                  </a:lnTo>
                  <a:lnTo>
                    <a:pt x="300" y="12"/>
                  </a:lnTo>
                  <a:lnTo>
                    <a:pt x="304" y="19"/>
                  </a:lnTo>
                  <a:lnTo>
                    <a:pt x="306" y="31"/>
                  </a:lnTo>
                  <a:lnTo>
                    <a:pt x="304" y="42"/>
                  </a:lnTo>
                  <a:lnTo>
                    <a:pt x="302" y="50"/>
                  </a:lnTo>
                  <a:lnTo>
                    <a:pt x="300" y="56"/>
                  </a:lnTo>
                  <a:lnTo>
                    <a:pt x="296" y="67"/>
                  </a:lnTo>
                  <a:lnTo>
                    <a:pt x="293" y="73"/>
                  </a:lnTo>
                  <a:lnTo>
                    <a:pt x="291" y="78"/>
                  </a:lnTo>
                  <a:lnTo>
                    <a:pt x="289" y="88"/>
                  </a:lnTo>
                  <a:lnTo>
                    <a:pt x="285" y="101"/>
                  </a:lnTo>
                  <a:lnTo>
                    <a:pt x="289" y="105"/>
                  </a:lnTo>
                  <a:lnTo>
                    <a:pt x="295" y="105"/>
                  </a:lnTo>
                  <a:lnTo>
                    <a:pt x="319" y="101"/>
                  </a:lnTo>
                  <a:lnTo>
                    <a:pt x="352" y="99"/>
                  </a:lnTo>
                  <a:lnTo>
                    <a:pt x="374" y="105"/>
                  </a:lnTo>
                  <a:lnTo>
                    <a:pt x="376" y="109"/>
                  </a:lnTo>
                  <a:lnTo>
                    <a:pt x="376" y="113"/>
                  </a:lnTo>
                  <a:lnTo>
                    <a:pt x="376" y="118"/>
                  </a:lnTo>
                  <a:lnTo>
                    <a:pt x="371" y="126"/>
                  </a:lnTo>
                  <a:lnTo>
                    <a:pt x="365" y="132"/>
                  </a:lnTo>
                  <a:lnTo>
                    <a:pt x="357" y="137"/>
                  </a:lnTo>
                  <a:lnTo>
                    <a:pt x="352" y="143"/>
                  </a:lnTo>
                  <a:lnTo>
                    <a:pt x="344" y="149"/>
                  </a:lnTo>
                  <a:lnTo>
                    <a:pt x="327" y="158"/>
                  </a:lnTo>
                  <a:lnTo>
                    <a:pt x="312" y="168"/>
                  </a:lnTo>
                  <a:lnTo>
                    <a:pt x="298" y="175"/>
                  </a:lnTo>
                  <a:lnTo>
                    <a:pt x="289" y="185"/>
                  </a:lnTo>
                  <a:lnTo>
                    <a:pt x="283" y="194"/>
                  </a:lnTo>
                  <a:lnTo>
                    <a:pt x="283" y="204"/>
                  </a:lnTo>
                  <a:lnTo>
                    <a:pt x="287" y="210"/>
                  </a:lnTo>
                  <a:lnTo>
                    <a:pt x="293" y="213"/>
                  </a:lnTo>
                  <a:lnTo>
                    <a:pt x="310" y="217"/>
                  </a:lnTo>
                  <a:lnTo>
                    <a:pt x="357" y="217"/>
                  </a:lnTo>
                  <a:lnTo>
                    <a:pt x="403" y="221"/>
                  </a:lnTo>
                  <a:lnTo>
                    <a:pt x="416" y="227"/>
                  </a:lnTo>
                  <a:lnTo>
                    <a:pt x="418" y="232"/>
                  </a:lnTo>
                  <a:lnTo>
                    <a:pt x="418" y="240"/>
                  </a:lnTo>
                  <a:lnTo>
                    <a:pt x="416" y="248"/>
                  </a:lnTo>
                  <a:lnTo>
                    <a:pt x="410" y="253"/>
                  </a:lnTo>
                  <a:lnTo>
                    <a:pt x="405" y="259"/>
                  </a:lnTo>
                  <a:lnTo>
                    <a:pt x="397" y="263"/>
                  </a:lnTo>
                  <a:lnTo>
                    <a:pt x="380" y="272"/>
                  </a:lnTo>
                  <a:lnTo>
                    <a:pt x="359" y="278"/>
                  </a:lnTo>
                  <a:lnTo>
                    <a:pt x="338" y="286"/>
                  </a:lnTo>
                  <a:lnTo>
                    <a:pt x="319" y="293"/>
                  </a:lnTo>
                  <a:lnTo>
                    <a:pt x="289" y="312"/>
                  </a:lnTo>
                  <a:lnTo>
                    <a:pt x="283" y="324"/>
                  </a:lnTo>
                  <a:lnTo>
                    <a:pt x="279" y="335"/>
                  </a:lnTo>
                  <a:lnTo>
                    <a:pt x="279" y="344"/>
                  </a:lnTo>
                  <a:lnTo>
                    <a:pt x="279" y="348"/>
                  </a:lnTo>
                  <a:lnTo>
                    <a:pt x="283" y="352"/>
                  </a:lnTo>
                  <a:lnTo>
                    <a:pt x="289" y="360"/>
                  </a:lnTo>
                  <a:lnTo>
                    <a:pt x="300" y="363"/>
                  </a:lnTo>
                  <a:lnTo>
                    <a:pt x="329" y="362"/>
                  </a:lnTo>
                  <a:lnTo>
                    <a:pt x="357" y="350"/>
                  </a:lnTo>
                  <a:lnTo>
                    <a:pt x="369" y="343"/>
                  </a:lnTo>
                  <a:lnTo>
                    <a:pt x="378" y="335"/>
                  </a:lnTo>
                  <a:lnTo>
                    <a:pt x="390" y="329"/>
                  </a:lnTo>
                  <a:lnTo>
                    <a:pt x="401" y="325"/>
                  </a:lnTo>
                  <a:lnTo>
                    <a:pt x="428" y="322"/>
                  </a:lnTo>
                  <a:lnTo>
                    <a:pt x="443" y="327"/>
                  </a:lnTo>
                  <a:lnTo>
                    <a:pt x="452" y="339"/>
                  </a:lnTo>
                  <a:lnTo>
                    <a:pt x="456" y="354"/>
                  </a:lnTo>
                  <a:lnTo>
                    <a:pt x="456" y="373"/>
                  </a:lnTo>
                  <a:lnTo>
                    <a:pt x="454" y="382"/>
                  </a:lnTo>
                  <a:lnTo>
                    <a:pt x="452" y="392"/>
                  </a:lnTo>
                  <a:lnTo>
                    <a:pt x="449" y="400"/>
                  </a:lnTo>
                  <a:lnTo>
                    <a:pt x="443" y="409"/>
                  </a:lnTo>
                  <a:lnTo>
                    <a:pt x="437" y="415"/>
                  </a:lnTo>
                  <a:lnTo>
                    <a:pt x="431" y="422"/>
                  </a:lnTo>
                  <a:lnTo>
                    <a:pt x="422" y="428"/>
                  </a:lnTo>
                  <a:lnTo>
                    <a:pt x="414" y="432"/>
                  </a:lnTo>
                  <a:lnTo>
                    <a:pt x="393" y="436"/>
                  </a:lnTo>
                  <a:lnTo>
                    <a:pt x="369" y="440"/>
                  </a:lnTo>
                  <a:lnTo>
                    <a:pt x="315" y="445"/>
                  </a:lnTo>
                  <a:lnTo>
                    <a:pt x="274" y="455"/>
                  </a:lnTo>
                  <a:lnTo>
                    <a:pt x="262" y="462"/>
                  </a:lnTo>
                  <a:lnTo>
                    <a:pt x="256" y="472"/>
                  </a:lnTo>
                  <a:lnTo>
                    <a:pt x="258" y="478"/>
                  </a:lnTo>
                  <a:lnTo>
                    <a:pt x="262" y="481"/>
                  </a:lnTo>
                  <a:lnTo>
                    <a:pt x="276" y="483"/>
                  </a:lnTo>
                  <a:lnTo>
                    <a:pt x="315" y="478"/>
                  </a:lnTo>
                  <a:lnTo>
                    <a:pt x="336" y="472"/>
                  </a:lnTo>
                  <a:lnTo>
                    <a:pt x="357" y="472"/>
                  </a:lnTo>
                  <a:lnTo>
                    <a:pt x="372" y="474"/>
                  </a:lnTo>
                  <a:lnTo>
                    <a:pt x="382" y="483"/>
                  </a:lnTo>
                  <a:lnTo>
                    <a:pt x="384" y="491"/>
                  </a:lnTo>
                  <a:lnTo>
                    <a:pt x="384" y="500"/>
                  </a:lnTo>
                  <a:lnTo>
                    <a:pt x="382" y="514"/>
                  </a:lnTo>
                  <a:lnTo>
                    <a:pt x="382" y="519"/>
                  </a:lnTo>
                  <a:lnTo>
                    <a:pt x="380" y="527"/>
                  </a:lnTo>
                  <a:lnTo>
                    <a:pt x="376" y="535"/>
                  </a:lnTo>
                  <a:lnTo>
                    <a:pt x="374" y="542"/>
                  </a:lnTo>
                  <a:lnTo>
                    <a:pt x="371" y="550"/>
                  </a:lnTo>
                  <a:lnTo>
                    <a:pt x="367" y="559"/>
                  </a:lnTo>
                  <a:lnTo>
                    <a:pt x="365" y="567"/>
                  </a:lnTo>
                  <a:lnTo>
                    <a:pt x="359" y="574"/>
                  </a:lnTo>
                  <a:lnTo>
                    <a:pt x="355" y="584"/>
                  </a:lnTo>
                  <a:lnTo>
                    <a:pt x="352" y="592"/>
                  </a:lnTo>
                  <a:lnTo>
                    <a:pt x="346" y="599"/>
                  </a:lnTo>
                  <a:lnTo>
                    <a:pt x="342" y="607"/>
                  </a:lnTo>
                  <a:lnTo>
                    <a:pt x="336" y="616"/>
                  </a:lnTo>
                  <a:lnTo>
                    <a:pt x="331" y="624"/>
                  </a:lnTo>
                  <a:lnTo>
                    <a:pt x="325" y="630"/>
                  </a:lnTo>
                  <a:lnTo>
                    <a:pt x="319" y="637"/>
                  </a:lnTo>
                  <a:lnTo>
                    <a:pt x="314" y="645"/>
                  </a:lnTo>
                  <a:lnTo>
                    <a:pt x="306" y="650"/>
                  </a:lnTo>
                  <a:lnTo>
                    <a:pt x="300" y="656"/>
                  </a:lnTo>
                  <a:lnTo>
                    <a:pt x="295" y="660"/>
                  </a:lnTo>
                  <a:lnTo>
                    <a:pt x="281" y="670"/>
                  </a:lnTo>
                  <a:lnTo>
                    <a:pt x="268" y="675"/>
                  </a:lnTo>
                  <a:lnTo>
                    <a:pt x="255" y="679"/>
                  </a:lnTo>
                  <a:lnTo>
                    <a:pt x="230" y="685"/>
                  </a:lnTo>
                  <a:lnTo>
                    <a:pt x="207" y="694"/>
                  </a:lnTo>
                  <a:lnTo>
                    <a:pt x="190" y="708"/>
                  </a:lnTo>
                  <a:lnTo>
                    <a:pt x="182" y="715"/>
                  </a:lnTo>
                  <a:lnTo>
                    <a:pt x="177" y="723"/>
                  </a:lnTo>
                  <a:lnTo>
                    <a:pt x="171" y="728"/>
                  </a:lnTo>
                  <a:lnTo>
                    <a:pt x="165" y="736"/>
                  </a:lnTo>
                  <a:lnTo>
                    <a:pt x="158" y="747"/>
                  </a:lnTo>
                  <a:lnTo>
                    <a:pt x="154" y="755"/>
                  </a:lnTo>
                  <a:lnTo>
                    <a:pt x="152" y="759"/>
                  </a:lnTo>
                  <a:lnTo>
                    <a:pt x="182" y="626"/>
                  </a:lnTo>
                  <a:lnTo>
                    <a:pt x="344" y="517"/>
                  </a:lnTo>
                  <a:lnTo>
                    <a:pt x="190" y="584"/>
                  </a:lnTo>
                  <a:lnTo>
                    <a:pt x="228" y="426"/>
                  </a:lnTo>
                  <a:lnTo>
                    <a:pt x="409" y="384"/>
                  </a:lnTo>
                  <a:lnTo>
                    <a:pt x="234" y="394"/>
                  </a:lnTo>
                  <a:lnTo>
                    <a:pt x="253" y="287"/>
                  </a:lnTo>
                  <a:lnTo>
                    <a:pt x="380" y="244"/>
                  </a:lnTo>
                  <a:lnTo>
                    <a:pt x="258" y="259"/>
                  </a:lnTo>
                  <a:lnTo>
                    <a:pt x="270" y="171"/>
                  </a:lnTo>
                  <a:lnTo>
                    <a:pt x="334" y="124"/>
                  </a:lnTo>
                  <a:lnTo>
                    <a:pt x="264" y="149"/>
                  </a:lnTo>
                  <a:lnTo>
                    <a:pt x="262" y="33"/>
                  </a:lnTo>
                  <a:lnTo>
                    <a:pt x="249" y="181"/>
                  </a:lnTo>
                  <a:lnTo>
                    <a:pt x="232" y="293"/>
                  </a:lnTo>
                  <a:lnTo>
                    <a:pt x="161" y="84"/>
                  </a:lnTo>
                  <a:lnTo>
                    <a:pt x="218" y="335"/>
                  </a:lnTo>
                  <a:lnTo>
                    <a:pt x="198" y="419"/>
                  </a:lnTo>
                  <a:lnTo>
                    <a:pt x="97" y="244"/>
                  </a:lnTo>
                  <a:lnTo>
                    <a:pt x="184" y="459"/>
                  </a:lnTo>
                  <a:lnTo>
                    <a:pt x="156" y="584"/>
                  </a:lnTo>
                  <a:lnTo>
                    <a:pt x="44" y="457"/>
                  </a:lnTo>
                  <a:lnTo>
                    <a:pt x="148" y="622"/>
                  </a:lnTo>
                  <a:lnTo>
                    <a:pt x="146" y="639"/>
                  </a:lnTo>
                  <a:lnTo>
                    <a:pt x="144" y="656"/>
                  </a:lnTo>
                  <a:lnTo>
                    <a:pt x="142" y="679"/>
                  </a:lnTo>
                  <a:lnTo>
                    <a:pt x="139" y="704"/>
                  </a:lnTo>
                  <a:lnTo>
                    <a:pt x="135" y="727"/>
                  </a:lnTo>
                  <a:lnTo>
                    <a:pt x="133" y="734"/>
                  </a:lnTo>
                  <a:lnTo>
                    <a:pt x="131" y="740"/>
                  </a:lnTo>
                  <a:lnTo>
                    <a:pt x="131" y="746"/>
                  </a:lnTo>
                  <a:lnTo>
                    <a:pt x="129" y="749"/>
                  </a:lnTo>
                  <a:lnTo>
                    <a:pt x="127" y="755"/>
                  </a:lnTo>
                  <a:lnTo>
                    <a:pt x="127" y="761"/>
                  </a:lnTo>
                  <a:lnTo>
                    <a:pt x="123" y="768"/>
                  </a:lnTo>
                  <a:lnTo>
                    <a:pt x="120" y="778"/>
                  </a:lnTo>
                  <a:lnTo>
                    <a:pt x="118" y="784"/>
                  </a:lnTo>
                  <a:lnTo>
                    <a:pt x="114" y="789"/>
                  </a:lnTo>
                  <a:lnTo>
                    <a:pt x="112" y="793"/>
                  </a:lnTo>
                  <a:lnTo>
                    <a:pt x="108" y="799"/>
                  </a:lnTo>
                  <a:lnTo>
                    <a:pt x="104" y="804"/>
                  </a:lnTo>
                  <a:lnTo>
                    <a:pt x="101" y="810"/>
                  </a:lnTo>
                  <a:lnTo>
                    <a:pt x="97" y="818"/>
                  </a:lnTo>
                  <a:lnTo>
                    <a:pt x="93" y="823"/>
                  </a:lnTo>
                  <a:lnTo>
                    <a:pt x="87" y="829"/>
                  </a:lnTo>
                  <a:lnTo>
                    <a:pt x="83" y="835"/>
                  </a:lnTo>
                  <a:lnTo>
                    <a:pt x="80" y="842"/>
                  </a:lnTo>
                  <a:lnTo>
                    <a:pt x="74" y="848"/>
                  </a:lnTo>
                  <a:lnTo>
                    <a:pt x="70" y="854"/>
                  </a:lnTo>
                  <a:lnTo>
                    <a:pt x="66" y="860"/>
                  </a:lnTo>
                  <a:lnTo>
                    <a:pt x="57" y="873"/>
                  </a:lnTo>
                  <a:lnTo>
                    <a:pt x="53" y="879"/>
                  </a:lnTo>
                  <a:lnTo>
                    <a:pt x="47" y="882"/>
                  </a:lnTo>
                  <a:lnTo>
                    <a:pt x="40" y="894"/>
                  </a:lnTo>
                  <a:lnTo>
                    <a:pt x="34" y="901"/>
                  </a:lnTo>
                  <a:lnTo>
                    <a:pt x="28" y="909"/>
                  </a:lnTo>
                  <a:lnTo>
                    <a:pt x="25" y="915"/>
                  </a:lnTo>
                  <a:lnTo>
                    <a:pt x="19" y="919"/>
                  </a:lnTo>
                  <a:lnTo>
                    <a:pt x="19" y="799"/>
                  </a:lnTo>
                  <a:lnTo>
                    <a:pt x="26" y="801"/>
                  </a:lnTo>
                  <a:lnTo>
                    <a:pt x="51" y="795"/>
                  </a:lnTo>
                  <a:lnTo>
                    <a:pt x="78" y="780"/>
                  </a:lnTo>
                  <a:close/>
                </a:path>
              </a:pathLst>
            </a:custGeom>
            <a:gradFill rotWithShape="0">
              <a:gsLst>
                <a:gs pos="0">
                  <a:srgbClr val="500F74"/>
                </a:gs>
                <a:gs pos="50000">
                  <a:srgbClr val="AC20FA"/>
                </a:gs>
                <a:gs pos="100000">
                  <a:srgbClr val="500F74"/>
                </a:gs>
              </a:gsLst>
              <a:lin ang="5400000" scaled="1"/>
              <a:tileRect/>
            </a:gradFill>
            <a:ln w="9525">
              <a:noFill/>
            </a:ln>
          </p:spPr>
          <p:txBody>
            <a:bodyPr/>
            <a:p>
              <a:endParaRPr lang="en-US"/>
            </a:p>
          </p:txBody>
        </p:sp>
        <p:sp>
          <p:nvSpPr>
            <p:cNvPr id="5129" name="Freeform 9"/>
            <p:cNvSpPr/>
            <p:nvPr/>
          </p:nvSpPr>
          <p:spPr>
            <a:xfrm rot="1411064">
              <a:off x="338" y="480"/>
              <a:ext cx="286" cy="407"/>
            </a:xfrm>
            <a:custGeom>
              <a:avLst/>
              <a:gdLst/>
              <a:ahLst/>
              <a:cxnLst>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Lst>
              <a:pathLst>
                <a:path w="572" h="813">
                  <a:moveTo>
                    <a:pt x="479" y="118"/>
                  </a:moveTo>
                  <a:lnTo>
                    <a:pt x="477" y="119"/>
                  </a:lnTo>
                  <a:lnTo>
                    <a:pt x="470" y="125"/>
                  </a:lnTo>
                  <a:lnTo>
                    <a:pt x="466" y="131"/>
                  </a:lnTo>
                  <a:lnTo>
                    <a:pt x="460" y="137"/>
                  </a:lnTo>
                  <a:lnTo>
                    <a:pt x="456" y="144"/>
                  </a:lnTo>
                  <a:lnTo>
                    <a:pt x="451" y="152"/>
                  </a:lnTo>
                  <a:lnTo>
                    <a:pt x="441" y="171"/>
                  </a:lnTo>
                  <a:lnTo>
                    <a:pt x="435" y="194"/>
                  </a:lnTo>
                  <a:lnTo>
                    <a:pt x="432" y="207"/>
                  </a:lnTo>
                  <a:lnTo>
                    <a:pt x="432" y="215"/>
                  </a:lnTo>
                  <a:lnTo>
                    <a:pt x="432" y="222"/>
                  </a:lnTo>
                  <a:lnTo>
                    <a:pt x="432" y="230"/>
                  </a:lnTo>
                  <a:lnTo>
                    <a:pt x="432" y="237"/>
                  </a:lnTo>
                  <a:lnTo>
                    <a:pt x="433" y="245"/>
                  </a:lnTo>
                  <a:lnTo>
                    <a:pt x="435" y="254"/>
                  </a:lnTo>
                  <a:lnTo>
                    <a:pt x="437" y="262"/>
                  </a:lnTo>
                  <a:lnTo>
                    <a:pt x="437" y="270"/>
                  </a:lnTo>
                  <a:lnTo>
                    <a:pt x="439" y="279"/>
                  </a:lnTo>
                  <a:lnTo>
                    <a:pt x="441" y="287"/>
                  </a:lnTo>
                  <a:lnTo>
                    <a:pt x="445" y="294"/>
                  </a:lnTo>
                  <a:lnTo>
                    <a:pt x="445" y="302"/>
                  </a:lnTo>
                  <a:lnTo>
                    <a:pt x="449" y="310"/>
                  </a:lnTo>
                  <a:lnTo>
                    <a:pt x="451" y="315"/>
                  </a:lnTo>
                  <a:lnTo>
                    <a:pt x="452" y="323"/>
                  </a:lnTo>
                  <a:lnTo>
                    <a:pt x="454" y="330"/>
                  </a:lnTo>
                  <a:lnTo>
                    <a:pt x="458" y="344"/>
                  </a:lnTo>
                  <a:lnTo>
                    <a:pt x="460" y="349"/>
                  </a:lnTo>
                  <a:lnTo>
                    <a:pt x="462" y="357"/>
                  </a:lnTo>
                  <a:lnTo>
                    <a:pt x="464" y="368"/>
                  </a:lnTo>
                  <a:lnTo>
                    <a:pt x="468" y="380"/>
                  </a:lnTo>
                  <a:lnTo>
                    <a:pt x="470" y="393"/>
                  </a:lnTo>
                  <a:lnTo>
                    <a:pt x="472" y="405"/>
                  </a:lnTo>
                  <a:lnTo>
                    <a:pt x="472" y="416"/>
                  </a:lnTo>
                  <a:lnTo>
                    <a:pt x="470" y="437"/>
                  </a:lnTo>
                  <a:lnTo>
                    <a:pt x="462" y="458"/>
                  </a:lnTo>
                  <a:lnTo>
                    <a:pt x="456" y="469"/>
                  </a:lnTo>
                  <a:lnTo>
                    <a:pt x="452" y="479"/>
                  </a:lnTo>
                  <a:lnTo>
                    <a:pt x="449" y="483"/>
                  </a:lnTo>
                  <a:lnTo>
                    <a:pt x="447" y="486"/>
                  </a:lnTo>
                  <a:lnTo>
                    <a:pt x="441" y="496"/>
                  </a:lnTo>
                  <a:lnTo>
                    <a:pt x="435" y="503"/>
                  </a:lnTo>
                  <a:lnTo>
                    <a:pt x="430" y="509"/>
                  </a:lnTo>
                  <a:lnTo>
                    <a:pt x="424" y="517"/>
                  </a:lnTo>
                  <a:lnTo>
                    <a:pt x="418" y="521"/>
                  </a:lnTo>
                  <a:lnTo>
                    <a:pt x="413" y="526"/>
                  </a:lnTo>
                  <a:lnTo>
                    <a:pt x="409" y="530"/>
                  </a:lnTo>
                  <a:lnTo>
                    <a:pt x="401" y="538"/>
                  </a:lnTo>
                  <a:lnTo>
                    <a:pt x="394" y="541"/>
                  </a:lnTo>
                  <a:lnTo>
                    <a:pt x="394" y="538"/>
                  </a:lnTo>
                  <a:lnTo>
                    <a:pt x="394" y="528"/>
                  </a:lnTo>
                  <a:lnTo>
                    <a:pt x="394" y="522"/>
                  </a:lnTo>
                  <a:lnTo>
                    <a:pt x="394" y="515"/>
                  </a:lnTo>
                  <a:lnTo>
                    <a:pt x="395" y="507"/>
                  </a:lnTo>
                  <a:lnTo>
                    <a:pt x="394" y="500"/>
                  </a:lnTo>
                  <a:lnTo>
                    <a:pt x="394" y="490"/>
                  </a:lnTo>
                  <a:lnTo>
                    <a:pt x="392" y="481"/>
                  </a:lnTo>
                  <a:lnTo>
                    <a:pt x="392" y="473"/>
                  </a:lnTo>
                  <a:lnTo>
                    <a:pt x="390" y="465"/>
                  </a:lnTo>
                  <a:lnTo>
                    <a:pt x="388" y="458"/>
                  </a:lnTo>
                  <a:lnTo>
                    <a:pt x="384" y="450"/>
                  </a:lnTo>
                  <a:lnTo>
                    <a:pt x="375" y="441"/>
                  </a:lnTo>
                  <a:lnTo>
                    <a:pt x="365" y="437"/>
                  </a:lnTo>
                  <a:lnTo>
                    <a:pt x="356" y="439"/>
                  </a:lnTo>
                  <a:lnTo>
                    <a:pt x="346" y="445"/>
                  </a:lnTo>
                  <a:lnTo>
                    <a:pt x="338" y="454"/>
                  </a:lnTo>
                  <a:lnTo>
                    <a:pt x="333" y="467"/>
                  </a:lnTo>
                  <a:lnTo>
                    <a:pt x="327" y="481"/>
                  </a:lnTo>
                  <a:lnTo>
                    <a:pt x="327" y="496"/>
                  </a:lnTo>
                  <a:lnTo>
                    <a:pt x="327" y="503"/>
                  </a:lnTo>
                  <a:lnTo>
                    <a:pt x="329" y="511"/>
                  </a:lnTo>
                  <a:lnTo>
                    <a:pt x="331" y="521"/>
                  </a:lnTo>
                  <a:lnTo>
                    <a:pt x="333" y="528"/>
                  </a:lnTo>
                  <a:lnTo>
                    <a:pt x="337" y="540"/>
                  </a:lnTo>
                  <a:lnTo>
                    <a:pt x="340" y="551"/>
                  </a:lnTo>
                  <a:lnTo>
                    <a:pt x="342" y="562"/>
                  </a:lnTo>
                  <a:lnTo>
                    <a:pt x="346" y="576"/>
                  </a:lnTo>
                  <a:lnTo>
                    <a:pt x="348" y="587"/>
                  </a:lnTo>
                  <a:lnTo>
                    <a:pt x="352" y="598"/>
                  </a:lnTo>
                  <a:lnTo>
                    <a:pt x="352" y="612"/>
                  </a:lnTo>
                  <a:lnTo>
                    <a:pt x="352" y="623"/>
                  </a:lnTo>
                  <a:lnTo>
                    <a:pt x="348" y="642"/>
                  </a:lnTo>
                  <a:lnTo>
                    <a:pt x="344" y="650"/>
                  </a:lnTo>
                  <a:lnTo>
                    <a:pt x="342" y="654"/>
                  </a:lnTo>
                  <a:lnTo>
                    <a:pt x="338" y="657"/>
                  </a:lnTo>
                  <a:lnTo>
                    <a:pt x="331" y="661"/>
                  </a:lnTo>
                  <a:lnTo>
                    <a:pt x="321" y="665"/>
                  </a:lnTo>
                  <a:lnTo>
                    <a:pt x="302" y="663"/>
                  </a:lnTo>
                  <a:lnTo>
                    <a:pt x="291" y="650"/>
                  </a:lnTo>
                  <a:lnTo>
                    <a:pt x="285" y="640"/>
                  </a:lnTo>
                  <a:lnTo>
                    <a:pt x="281" y="629"/>
                  </a:lnTo>
                  <a:lnTo>
                    <a:pt x="279" y="617"/>
                  </a:lnTo>
                  <a:lnTo>
                    <a:pt x="278" y="606"/>
                  </a:lnTo>
                  <a:lnTo>
                    <a:pt x="276" y="595"/>
                  </a:lnTo>
                  <a:lnTo>
                    <a:pt x="272" y="581"/>
                  </a:lnTo>
                  <a:lnTo>
                    <a:pt x="270" y="572"/>
                  </a:lnTo>
                  <a:lnTo>
                    <a:pt x="268" y="562"/>
                  </a:lnTo>
                  <a:lnTo>
                    <a:pt x="260" y="547"/>
                  </a:lnTo>
                  <a:lnTo>
                    <a:pt x="251" y="543"/>
                  </a:lnTo>
                  <a:lnTo>
                    <a:pt x="245" y="547"/>
                  </a:lnTo>
                  <a:lnTo>
                    <a:pt x="241" y="557"/>
                  </a:lnTo>
                  <a:lnTo>
                    <a:pt x="240" y="570"/>
                  </a:lnTo>
                  <a:lnTo>
                    <a:pt x="240" y="579"/>
                  </a:lnTo>
                  <a:lnTo>
                    <a:pt x="240" y="589"/>
                  </a:lnTo>
                  <a:lnTo>
                    <a:pt x="240" y="598"/>
                  </a:lnTo>
                  <a:lnTo>
                    <a:pt x="241" y="608"/>
                  </a:lnTo>
                  <a:lnTo>
                    <a:pt x="241" y="619"/>
                  </a:lnTo>
                  <a:lnTo>
                    <a:pt x="241" y="631"/>
                  </a:lnTo>
                  <a:lnTo>
                    <a:pt x="243" y="636"/>
                  </a:lnTo>
                  <a:lnTo>
                    <a:pt x="243" y="644"/>
                  </a:lnTo>
                  <a:lnTo>
                    <a:pt x="243" y="650"/>
                  </a:lnTo>
                  <a:lnTo>
                    <a:pt x="243" y="655"/>
                  </a:lnTo>
                  <a:lnTo>
                    <a:pt x="245" y="661"/>
                  </a:lnTo>
                  <a:lnTo>
                    <a:pt x="245" y="667"/>
                  </a:lnTo>
                  <a:lnTo>
                    <a:pt x="245" y="675"/>
                  </a:lnTo>
                  <a:lnTo>
                    <a:pt x="245" y="680"/>
                  </a:lnTo>
                  <a:lnTo>
                    <a:pt x="247" y="692"/>
                  </a:lnTo>
                  <a:lnTo>
                    <a:pt x="247" y="699"/>
                  </a:lnTo>
                  <a:lnTo>
                    <a:pt x="247" y="705"/>
                  </a:lnTo>
                  <a:lnTo>
                    <a:pt x="247" y="711"/>
                  </a:lnTo>
                  <a:lnTo>
                    <a:pt x="247" y="716"/>
                  </a:lnTo>
                  <a:lnTo>
                    <a:pt x="247" y="728"/>
                  </a:lnTo>
                  <a:lnTo>
                    <a:pt x="247" y="739"/>
                  </a:lnTo>
                  <a:lnTo>
                    <a:pt x="247" y="751"/>
                  </a:lnTo>
                  <a:lnTo>
                    <a:pt x="245" y="770"/>
                  </a:lnTo>
                  <a:lnTo>
                    <a:pt x="241" y="785"/>
                  </a:lnTo>
                  <a:lnTo>
                    <a:pt x="236" y="798"/>
                  </a:lnTo>
                  <a:lnTo>
                    <a:pt x="228" y="806"/>
                  </a:lnTo>
                  <a:lnTo>
                    <a:pt x="217" y="806"/>
                  </a:lnTo>
                  <a:lnTo>
                    <a:pt x="198" y="798"/>
                  </a:lnTo>
                  <a:lnTo>
                    <a:pt x="184" y="781"/>
                  </a:lnTo>
                  <a:lnTo>
                    <a:pt x="183" y="770"/>
                  </a:lnTo>
                  <a:lnTo>
                    <a:pt x="179" y="756"/>
                  </a:lnTo>
                  <a:lnTo>
                    <a:pt x="179" y="743"/>
                  </a:lnTo>
                  <a:lnTo>
                    <a:pt x="179" y="735"/>
                  </a:lnTo>
                  <a:lnTo>
                    <a:pt x="179" y="728"/>
                  </a:lnTo>
                  <a:lnTo>
                    <a:pt x="179" y="720"/>
                  </a:lnTo>
                  <a:lnTo>
                    <a:pt x="179" y="713"/>
                  </a:lnTo>
                  <a:lnTo>
                    <a:pt x="179" y="705"/>
                  </a:lnTo>
                  <a:lnTo>
                    <a:pt x="181" y="697"/>
                  </a:lnTo>
                  <a:lnTo>
                    <a:pt x="183" y="669"/>
                  </a:lnTo>
                  <a:lnTo>
                    <a:pt x="183" y="663"/>
                  </a:lnTo>
                  <a:lnTo>
                    <a:pt x="183" y="657"/>
                  </a:lnTo>
                  <a:lnTo>
                    <a:pt x="184" y="652"/>
                  </a:lnTo>
                  <a:lnTo>
                    <a:pt x="184" y="646"/>
                  </a:lnTo>
                  <a:lnTo>
                    <a:pt x="183" y="635"/>
                  </a:lnTo>
                  <a:lnTo>
                    <a:pt x="183" y="627"/>
                  </a:lnTo>
                  <a:lnTo>
                    <a:pt x="179" y="625"/>
                  </a:lnTo>
                  <a:lnTo>
                    <a:pt x="177" y="629"/>
                  </a:lnTo>
                  <a:lnTo>
                    <a:pt x="175" y="638"/>
                  </a:lnTo>
                  <a:lnTo>
                    <a:pt x="169" y="665"/>
                  </a:lnTo>
                  <a:lnTo>
                    <a:pt x="164" y="699"/>
                  </a:lnTo>
                  <a:lnTo>
                    <a:pt x="154" y="735"/>
                  </a:lnTo>
                  <a:lnTo>
                    <a:pt x="144" y="770"/>
                  </a:lnTo>
                  <a:lnTo>
                    <a:pt x="137" y="783"/>
                  </a:lnTo>
                  <a:lnTo>
                    <a:pt x="129" y="796"/>
                  </a:lnTo>
                  <a:lnTo>
                    <a:pt x="125" y="800"/>
                  </a:lnTo>
                  <a:lnTo>
                    <a:pt x="120" y="804"/>
                  </a:lnTo>
                  <a:lnTo>
                    <a:pt x="110" y="809"/>
                  </a:lnTo>
                  <a:lnTo>
                    <a:pt x="101" y="811"/>
                  </a:lnTo>
                  <a:lnTo>
                    <a:pt x="93" y="813"/>
                  </a:lnTo>
                  <a:lnTo>
                    <a:pt x="78" y="813"/>
                  </a:lnTo>
                  <a:lnTo>
                    <a:pt x="59" y="804"/>
                  </a:lnTo>
                  <a:lnTo>
                    <a:pt x="53" y="796"/>
                  </a:lnTo>
                  <a:lnTo>
                    <a:pt x="53" y="785"/>
                  </a:lnTo>
                  <a:lnTo>
                    <a:pt x="55" y="775"/>
                  </a:lnTo>
                  <a:lnTo>
                    <a:pt x="59" y="764"/>
                  </a:lnTo>
                  <a:lnTo>
                    <a:pt x="63" y="758"/>
                  </a:lnTo>
                  <a:lnTo>
                    <a:pt x="67" y="754"/>
                  </a:lnTo>
                  <a:lnTo>
                    <a:pt x="74" y="743"/>
                  </a:lnTo>
                  <a:lnTo>
                    <a:pt x="78" y="739"/>
                  </a:lnTo>
                  <a:lnTo>
                    <a:pt x="82" y="733"/>
                  </a:lnTo>
                  <a:lnTo>
                    <a:pt x="87" y="726"/>
                  </a:lnTo>
                  <a:lnTo>
                    <a:pt x="93" y="713"/>
                  </a:lnTo>
                  <a:lnTo>
                    <a:pt x="91" y="709"/>
                  </a:lnTo>
                  <a:lnTo>
                    <a:pt x="86" y="707"/>
                  </a:lnTo>
                  <a:lnTo>
                    <a:pt x="61" y="703"/>
                  </a:lnTo>
                  <a:lnTo>
                    <a:pt x="29" y="695"/>
                  </a:lnTo>
                  <a:lnTo>
                    <a:pt x="10" y="684"/>
                  </a:lnTo>
                  <a:lnTo>
                    <a:pt x="8" y="680"/>
                  </a:lnTo>
                  <a:lnTo>
                    <a:pt x="10" y="676"/>
                  </a:lnTo>
                  <a:lnTo>
                    <a:pt x="11" y="671"/>
                  </a:lnTo>
                  <a:lnTo>
                    <a:pt x="17" y="665"/>
                  </a:lnTo>
                  <a:lnTo>
                    <a:pt x="25" y="661"/>
                  </a:lnTo>
                  <a:lnTo>
                    <a:pt x="34" y="657"/>
                  </a:lnTo>
                  <a:lnTo>
                    <a:pt x="42" y="654"/>
                  </a:lnTo>
                  <a:lnTo>
                    <a:pt x="51" y="652"/>
                  </a:lnTo>
                  <a:lnTo>
                    <a:pt x="68" y="646"/>
                  </a:lnTo>
                  <a:lnTo>
                    <a:pt x="86" y="642"/>
                  </a:lnTo>
                  <a:lnTo>
                    <a:pt x="103" y="638"/>
                  </a:lnTo>
                  <a:lnTo>
                    <a:pt x="114" y="633"/>
                  </a:lnTo>
                  <a:lnTo>
                    <a:pt x="122" y="625"/>
                  </a:lnTo>
                  <a:lnTo>
                    <a:pt x="124" y="614"/>
                  </a:lnTo>
                  <a:lnTo>
                    <a:pt x="122" y="610"/>
                  </a:lnTo>
                  <a:lnTo>
                    <a:pt x="118" y="604"/>
                  </a:lnTo>
                  <a:lnTo>
                    <a:pt x="101" y="595"/>
                  </a:lnTo>
                  <a:lnTo>
                    <a:pt x="55" y="581"/>
                  </a:lnTo>
                  <a:lnTo>
                    <a:pt x="13" y="566"/>
                  </a:lnTo>
                  <a:lnTo>
                    <a:pt x="4" y="555"/>
                  </a:lnTo>
                  <a:lnTo>
                    <a:pt x="2" y="549"/>
                  </a:lnTo>
                  <a:lnTo>
                    <a:pt x="4" y="543"/>
                  </a:lnTo>
                  <a:lnTo>
                    <a:pt x="10" y="538"/>
                  </a:lnTo>
                  <a:lnTo>
                    <a:pt x="15" y="532"/>
                  </a:lnTo>
                  <a:lnTo>
                    <a:pt x="23" y="528"/>
                  </a:lnTo>
                  <a:lnTo>
                    <a:pt x="30" y="526"/>
                  </a:lnTo>
                  <a:lnTo>
                    <a:pt x="49" y="522"/>
                  </a:lnTo>
                  <a:lnTo>
                    <a:pt x="70" y="522"/>
                  </a:lnTo>
                  <a:lnTo>
                    <a:pt x="93" y="521"/>
                  </a:lnTo>
                  <a:lnTo>
                    <a:pt x="114" y="521"/>
                  </a:lnTo>
                  <a:lnTo>
                    <a:pt x="146" y="509"/>
                  </a:lnTo>
                  <a:lnTo>
                    <a:pt x="158" y="500"/>
                  </a:lnTo>
                  <a:lnTo>
                    <a:pt x="164" y="490"/>
                  </a:lnTo>
                  <a:lnTo>
                    <a:pt x="167" y="481"/>
                  </a:lnTo>
                  <a:lnTo>
                    <a:pt x="167" y="477"/>
                  </a:lnTo>
                  <a:lnTo>
                    <a:pt x="165" y="471"/>
                  </a:lnTo>
                  <a:lnTo>
                    <a:pt x="160" y="464"/>
                  </a:lnTo>
                  <a:lnTo>
                    <a:pt x="152" y="458"/>
                  </a:lnTo>
                  <a:lnTo>
                    <a:pt x="124" y="450"/>
                  </a:lnTo>
                  <a:lnTo>
                    <a:pt x="93" y="454"/>
                  </a:lnTo>
                  <a:lnTo>
                    <a:pt x="80" y="458"/>
                  </a:lnTo>
                  <a:lnTo>
                    <a:pt x="68" y="462"/>
                  </a:lnTo>
                  <a:lnTo>
                    <a:pt x="57" y="465"/>
                  </a:lnTo>
                  <a:lnTo>
                    <a:pt x="44" y="465"/>
                  </a:lnTo>
                  <a:lnTo>
                    <a:pt x="17" y="462"/>
                  </a:lnTo>
                  <a:lnTo>
                    <a:pt x="4" y="452"/>
                  </a:lnTo>
                  <a:lnTo>
                    <a:pt x="0" y="439"/>
                  </a:lnTo>
                  <a:lnTo>
                    <a:pt x="0" y="424"/>
                  </a:lnTo>
                  <a:lnTo>
                    <a:pt x="4" y="405"/>
                  </a:lnTo>
                  <a:lnTo>
                    <a:pt x="8" y="397"/>
                  </a:lnTo>
                  <a:lnTo>
                    <a:pt x="13" y="387"/>
                  </a:lnTo>
                  <a:lnTo>
                    <a:pt x="19" y="382"/>
                  </a:lnTo>
                  <a:lnTo>
                    <a:pt x="27" y="374"/>
                  </a:lnTo>
                  <a:lnTo>
                    <a:pt x="32" y="368"/>
                  </a:lnTo>
                  <a:lnTo>
                    <a:pt x="42" y="365"/>
                  </a:lnTo>
                  <a:lnTo>
                    <a:pt x="51" y="361"/>
                  </a:lnTo>
                  <a:lnTo>
                    <a:pt x="61" y="361"/>
                  </a:lnTo>
                  <a:lnTo>
                    <a:pt x="82" y="361"/>
                  </a:lnTo>
                  <a:lnTo>
                    <a:pt x="106" y="365"/>
                  </a:lnTo>
                  <a:lnTo>
                    <a:pt x="158" y="374"/>
                  </a:lnTo>
                  <a:lnTo>
                    <a:pt x="202" y="376"/>
                  </a:lnTo>
                  <a:lnTo>
                    <a:pt x="215" y="372"/>
                  </a:lnTo>
                  <a:lnTo>
                    <a:pt x="222" y="363"/>
                  </a:lnTo>
                  <a:lnTo>
                    <a:pt x="222" y="357"/>
                  </a:lnTo>
                  <a:lnTo>
                    <a:pt x="221" y="353"/>
                  </a:lnTo>
                  <a:lnTo>
                    <a:pt x="209" y="348"/>
                  </a:lnTo>
                  <a:lnTo>
                    <a:pt x="169" y="344"/>
                  </a:lnTo>
                  <a:lnTo>
                    <a:pt x="146" y="342"/>
                  </a:lnTo>
                  <a:lnTo>
                    <a:pt x="127" y="338"/>
                  </a:lnTo>
                  <a:lnTo>
                    <a:pt x="112" y="330"/>
                  </a:lnTo>
                  <a:lnTo>
                    <a:pt x="105" y="319"/>
                  </a:lnTo>
                  <a:lnTo>
                    <a:pt x="105" y="311"/>
                  </a:lnTo>
                  <a:lnTo>
                    <a:pt x="108" y="302"/>
                  </a:lnTo>
                  <a:lnTo>
                    <a:pt x="114" y="289"/>
                  </a:lnTo>
                  <a:lnTo>
                    <a:pt x="116" y="285"/>
                  </a:lnTo>
                  <a:lnTo>
                    <a:pt x="120" y="277"/>
                  </a:lnTo>
                  <a:lnTo>
                    <a:pt x="125" y="272"/>
                  </a:lnTo>
                  <a:lnTo>
                    <a:pt x="129" y="264"/>
                  </a:lnTo>
                  <a:lnTo>
                    <a:pt x="135" y="258"/>
                  </a:lnTo>
                  <a:lnTo>
                    <a:pt x="141" y="251"/>
                  </a:lnTo>
                  <a:lnTo>
                    <a:pt x="144" y="243"/>
                  </a:lnTo>
                  <a:lnTo>
                    <a:pt x="152" y="237"/>
                  </a:lnTo>
                  <a:lnTo>
                    <a:pt x="158" y="230"/>
                  </a:lnTo>
                  <a:lnTo>
                    <a:pt x="165" y="224"/>
                  </a:lnTo>
                  <a:lnTo>
                    <a:pt x="171" y="216"/>
                  </a:lnTo>
                  <a:lnTo>
                    <a:pt x="179" y="211"/>
                  </a:lnTo>
                  <a:lnTo>
                    <a:pt x="186" y="205"/>
                  </a:lnTo>
                  <a:lnTo>
                    <a:pt x="194" y="199"/>
                  </a:lnTo>
                  <a:lnTo>
                    <a:pt x="202" y="194"/>
                  </a:lnTo>
                  <a:lnTo>
                    <a:pt x="209" y="188"/>
                  </a:lnTo>
                  <a:lnTo>
                    <a:pt x="217" y="184"/>
                  </a:lnTo>
                  <a:lnTo>
                    <a:pt x="224" y="178"/>
                  </a:lnTo>
                  <a:lnTo>
                    <a:pt x="232" y="175"/>
                  </a:lnTo>
                  <a:lnTo>
                    <a:pt x="240" y="173"/>
                  </a:lnTo>
                  <a:lnTo>
                    <a:pt x="255" y="167"/>
                  </a:lnTo>
                  <a:lnTo>
                    <a:pt x="268" y="165"/>
                  </a:lnTo>
                  <a:lnTo>
                    <a:pt x="281" y="165"/>
                  </a:lnTo>
                  <a:lnTo>
                    <a:pt x="308" y="167"/>
                  </a:lnTo>
                  <a:lnTo>
                    <a:pt x="331" y="163"/>
                  </a:lnTo>
                  <a:lnTo>
                    <a:pt x="352" y="156"/>
                  </a:lnTo>
                  <a:lnTo>
                    <a:pt x="359" y="152"/>
                  </a:lnTo>
                  <a:lnTo>
                    <a:pt x="369" y="146"/>
                  </a:lnTo>
                  <a:lnTo>
                    <a:pt x="376" y="140"/>
                  </a:lnTo>
                  <a:lnTo>
                    <a:pt x="382" y="135"/>
                  </a:lnTo>
                  <a:lnTo>
                    <a:pt x="394" y="127"/>
                  </a:lnTo>
                  <a:lnTo>
                    <a:pt x="399" y="119"/>
                  </a:lnTo>
                  <a:lnTo>
                    <a:pt x="401" y="118"/>
                  </a:lnTo>
                  <a:lnTo>
                    <a:pt x="337" y="237"/>
                  </a:lnTo>
                  <a:lnTo>
                    <a:pt x="152" y="296"/>
                  </a:lnTo>
                  <a:lnTo>
                    <a:pt x="318" y="275"/>
                  </a:lnTo>
                  <a:lnTo>
                    <a:pt x="238" y="416"/>
                  </a:lnTo>
                  <a:lnTo>
                    <a:pt x="53" y="406"/>
                  </a:lnTo>
                  <a:lnTo>
                    <a:pt x="224" y="446"/>
                  </a:lnTo>
                  <a:lnTo>
                    <a:pt x="175" y="541"/>
                  </a:lnTo>
                  <a:lnTo>
                    <a:pt x="42" y="549"/>
                  </a:lnTo>
                  <a:lnTo>
                    <a:pt x="162" y="568"/>
                  </a:lnTo>
                  <a:lnTo>
                    <a:pt x="127" y="648"/>
                  </a:lnTo>
                  <a:lnTo>
                    <a:pt x="53" y="676"/>
                  </a:lnTo>
                  <a:lnTo>
                    <a:pt x="127" y="673"/>
                  </a:lnTo>
                  <a:lnTo>
                    <a:pt x="97" y="787"/>
                  </a:lnTo>
                  <a:lnTo>
                    <a:pt x="150" y="646"/>
                  </a:lnTo>
                  <a:lnTo>
                    <a:pt x="200" y="543"/>
                  </a:lnTo>
                  <a:lnTo>
                    <a:pt x="209" y="764"/>
                  </a:lnTo>
                  <a:lnTo>
                    <a:pt x="222" y="507"/>
                  </a:lnTo>
                  <a:lnTo>
                    <a:pt x="266" y="431"/>
                  </a:lnTo>
                  <a:lnTo>
                    <a:pt x="314" y="627"/>
                  </a:lnTo>
                  <a:lnTo>
                    <a:pt x="289" y="399"/>
                  </a:lnTo>
                  <a:lnTo>
                    <a:pt x="350" y="285"/>
                  </a:lnTo>
                  <a:lnTo>
                    <a:pt x="424" y="437"/>
                  </a:lnTo>
                  <a:lnTo>
                    <a:pt x="367" y="251"/>
                  </a:lnTo>
                  <a:lnTo>
                    <a:pt x="375" y="235"/>
                  </a:lnTo>
                  <a:lnTo>
                    <a:pt x="380" y="218"/>
                  </a:lnTo>
                  <a:lnTo>
                    <a:pt x="390" y="197"/>
                  </a:lnTo>
                  <a:lnTo>
                    <a:pt x="399" y="175"/>
                  </a:lnTo>
                  <a:lnTo>
                    <a:pt x="411" y="152"/>
                  </a:lnTo>
                  <a:lnTo>
                    <a:pt x="414" y="146"/>
                  </a:lnTo>
                  <a:lnTo>
                    <a:pt x="416" y="142"/>
                  </a:lnTo>
                  <a:lnTo>
                    <a:pt x="418" y="137"/>
                  </a:lnTo>
                  <a:lnTo>
                    <a:pt x="422" y="131"/>
                  </a:lnTo>
                  <a:lnTo>
                    <a:pt x="424" y="127"/>
                  </a:lnTo>
                  <a:lnTo>
                    <a:pt x="428" y="123"/>
                  </a:lnTo>
                  <a:lnTo>
                    <a:pt x="432" y="116"/>
                  </a:lnTo>
                  <a:lnTo>
                    <a:pt x="439" y="108"/>
                  </a:lnTo>
                  <a:lnTo>
                    <a:pt x="443" y="104"/>
                  </a:lnTo>
                  <a:lnTo>
                    <a:pt x="447" y="99"/>
                  </a:lnTo>
                  <a:lnTo>
                    <a:pt x="451" y="95"/>
                  </a:lnTo>
                  <a:lnTo>
                    <a:pt x="456" y="91"/>
                  </a:lnTo>
                  <a:lnTo>
                    <a:pt x="460" y="85"/>
                  </a:lnTo>
                  <a:lnTo>
                    <a:pt x="466" y="81"/>
                  </a:lnTo>
                  <a:lnTo>
                    <a:pt x="472" y="76"/>
                  </a:lnTo>
                  <a:lnTo>
                    <a:pt x="477" y="72"/>
                  </a:lnTo>
                  <a:lnTo>
                    <a:pt x="483" y="66"/>
                  </a:lnTo>
                  <a:lnTo>
                    <a:pt x="489" y="62"/>
                  </a:lnTo>
                  <a:lnTo>
                    <a:pt x="494" y="57"/>
                  </a:lnTo>
                  <a:lnTo>
                    <a:pt x="502" y="53"/>
                  </a:lnTo>
                  <a:lnTo>
                    <a:pt x="508" y="47"/>
                  </a:lnTo>
                  <a:lnTo>
                    <a:pt x="513" y="43"/>
                  </a:lnTo>
                  <a:lnTo>
                    <a:pt x="525" y="34"/>
                  </a:lnTo>
                  <a:lnTo>
                    <a:pt x="530" y="30"/>
                  </a:lnTo>
                  <a:lnTo>
                    <a:pt x="536" y="26"/>
                  </a:lnTo>
                  <a:lnTo>
                    <a:pt x="546" y="19"/>
                  </a:lnTo>
                  <a:lnTo>
                    <a:pt x="555" y="13"/>
                  </a:lnTo>
                  <a:lnTo>
                    <a:pt x="563" y="7"/>
                  </a:lnTo>
                  <a:lnTo>
                    <a:pt x="568" y="4"/>
                  </a:lnTo>
                  <a:lnTo>
                    <a:pt x="572" y="0"/>
                  </a:lnTo>
                  <a:lnTo>
                    <a:pt x="542" y="114"/>
                  </a:lnTo>
                  <a:lnTo>
                    <a:pt x="534" y="110"/>
                  </a:lnTo>
                  <a:lnTo>
                    <a:pt x="510" y="110"/>
                  </a:lnTo>
                  <a:lnTo>
                    <a:pt x="479" y="118"/>
                  </a:lnTo>
                  <a:close/>
                </a:path>
              </a:pathLst>
            </a:custGeom>
            <a:gradFill rotWithShape="0">
              <a:gsLst>
                <a:gs pos="0">
                  <a:srgbClr val="500F74"/>
                </a:gs>
                <a:gs pos="50000">
                  <a:srgbClr val="AC20FA"/>
                </a:gs>
                <a:gs pos="100000">
                  <a:srgbClr val="500F74"/>
                </a:gs>
              </a:gsLst>
              <a:lin ang="5400000" scaled="1"/>
              <a:tileRect/>
            </a:gradFill>
            <a:ln w="9525">
              <a:noFill/>
            </a:ln>
          </p:spPr>
          <p:txBody>
            <a:bodyPr/>
            <a:p>
              <a:endParaRPr lang="en-US"/>
            </a:p>
          </p:txBody>
        </p:sp>
        <p:sp>
          <p:nvSpPr>
            <p:cNvPr id="5130" name="Freeform 10"/>
            <p:cNvSpPr/>
            <p:nvPr/>
          </p:nvSpPr>
          <p:spPr>
            <a:xfrm>
              <a:off x="240" y="480"/>
              <a:ext cx="432" cy="2064"/>
            </a:xfrm>
            <a:custGeom>
              <a:avLst/>
              <a:gdLst/>
              <a:ahLst/>
              <a:cxnLst>
                <a:cxn ang="0">
                  <a:pos x="0" y="3509"/>
                </a:cxn>
                <a:cxn ang="0">
                  <a:pos x="0" y="5170"/>
                </a:cxn>
                <a:cxn ang="0">
                  <a:pos x="0" y="6100"/>
                </a:cxn>
                <a:cxn ang="0">
                  <a:pos x="0" y="6944"/>
                </a:cxn>
                <a:cxn ang="0">
                  <a:pos x="0" y="7878"/>
                </a:cxn>
                <a:cxn ang="0">
                  <a:pos x="0" y="9670"/>
                </a:cxn>
                <a:cxn ang="0">
                  <a:pos x="0" y="10706"/>
                </a:cxn>
                <a:cxn ang="0">
                  <a:pos x="0" y="11570"/>
                </a:cxn>
                <a:cxn ang="0">
                  <a:pos x="0" y="11003"/>
                </a:cxn>
                <a:cxn ang="0">
                  <a:pos x="0" y="10072"/>
                </a:cxn>
                <a:cxn ang="0">
                  <a:pos x="0" y="10276"/>
                </a:cxn>
                <a:cxn ang="0">
                  <a:pos x="0" y="11633"/>
                </a:cxn>
                <a:cxn ang="0">
                  <a:pos x="0" y="12855"/>
                </a:cxn>
                <a:cxn ang="0">
                  <a:pos x="0" y="14209"/>
                </a:cxn>
                <a:cxn ang="0">
                  <a:pos x="0" y="14270"/>
                </a:cxn>
                <a:cxn ang="0">
                  <a:pos x="0" y="13001"/>
                </a:cxn>
                <a:cxn ang="0">
                  <a:pos x="0" y="13142"/>
                </a:cxn>
                <a:cxn ang="0">
                  <a:pos x="0" y="14329"/>
                </a:cxn>
                <a:cxn ang="0">
                  <a:pos x="0" y="15037"/>
                </a:cxn>
                <a:cxn ang="0">
                  <a:pos x="0" y="15868"/>
                </a:cxn>
                <a:cxn ang="0">
                  <a:pos x="0" y="17366"/>
                </a:cxn>
                <a:cxn ang="0">
                  <a:pos x="0" y="17379"/>
                </a:cxn>
                <a:cxn ang="0">
                  <a:pos x="0" y="16278"/>
                </a:cxn>
                <a:cxn ang="0">
                  <a:pos x="0" y="15037"/>
                </a:cxn>
                <a:cxn ang="0">
                  <a:pos x="0" y="14849"/>
                </a:cxn>
                <a:cxn ang="0">
                  <a:pos x="0" y="18183"/>
                </a:cxn>
                <a:cxn ang="0">
                  <a:pos x="0" y="18845"/>
                </a:cxn>
                <a:cxn ang="0">
                  <a:pos x="0" y="17848"/>
                </a:cxn>
                <a:cxn ang="0">
                  <a:pos x="0" y="16769"/>
                </a:cxn>
                <a:cxn ang="0">
                  <a:pos x="0" y="16606"/>
                </a:cxn>
                <a:cxn ang="0">
                  <a:pos x="0" y="15915"/>
                </a:cxn>
                <a:cxn ang="0">
                  <a:pos x="0" y="14879"/>
                </a:cxn>
                <a:cxn ang="0">
                  <a:pos x="0" y="14329"/>
                </a:cxn>
                <a:cxn ang="0">
                  <a:pos x="0" y="13534"/>
                </a:cxn>
                <a:cxn ang="0">
                  <a:pos x="0" y="12457"/>
                </a:cxn>
                <a:cxn ang="0">
                  <a:pos x="0" y="11486"/>
                </a:cxn>
                <a:cxn ang="0">
                  <a:pos x="0" y="12079"/>
                </a:cxn>
                <a:cxn ang="0">
                  <a:pos x="0" y="11207"/>
                </a:cxn>
                <a:cxn ang="0">
                  <a:pos x="0" y="10183"/>
                </a:cxn>
                <a:cxn ang="0">
                  <a:pos x="0" y="9539"/>
                </a:cxn>
                <a:cxn ang="0">
                  <a:pos x="0" y="9046"/>
                </a:cxn>
                <a:cxn ang="0">
                  <a:pos x="0" y="8572"/>
                </a:cxn>
                <a:cxn ang="0">
                  <a:pos x="0" y="7541"/>
                </a:cxn>
                <a:cxn ang="0">
                  <a:pos x="0" y="6542"/>
                </a:cxn>
                <a:cxn ang="0">
                  <a:pos x="0" y="5643"/>
                </a:cxn>
                <a:cxn ang="0">
                  <a:pos x="0" y="4911"/>
                </a:cxn>
                <a:cxn ang="0">
                  <a:pos x="0" y="3886"/>
                </a:cxn>
                <a:cxn ang="0">
                  <a:pos x="0" y="8227"/>
                </a:cxn>
                <a:cxn ang="0">
                  <a:pos x="0" y="13856"/>
                </a:cxn>
                <a:cxn ang="0">
                  <a:pos x="0" y="15120"/>
                </a:cxn>
                <a:cxn ang="0">
                  <a:pos x="0" y="9457"/>
                </a:cxn>
                <a:cxn ang="0">
                  <a:pos x="0" y="4929"/>
                </a:cxn>
                <a:cxn ang="0">
                  <a:pos x="0" y="3464"/>
                </a:cxn>
                <a:cxn ang="0">
                  <a:pos x="0" y="2683"/>
                </a:cxn>
                <a:cxn ang="0">
                  <a:pos x="0" y="1946"/>
                </a:cxn>
                <a:cxn ang="0">
                  <a:pos x="0" y="1187"/>
                </a:cxn>
                <a:cxn ang="0">
                  <a:pos x="0" y="196"/>
                </a:cxn>
                <a:cxn ang="0">
                  <a:pos x="0" y="2831"/>
                </a:cxn>
              </a:cxnLst>
              <a:pathLst>
                <a:path w="884" h="1781">
                  <a:moveTo>
                    <a:pt x="734" y="268"/>
                  </a:moveTo>
                  <a:lnTo>
                    <a:pt x="730" y="274"/>
                  </a:lnTo>
                  <a:lnTo>
                    <a:pt x="720" y="289"/>
                  </a:lnTo>
                  <a:lnTo>
                    <a:pt x="715" y="300"/>
                  </a:lnTo>
                  <a:lnTo>
                    <a:pt x="709" y="314"/>
                  </a:lnTo>
                  <a:lnTo>
                    <a:pt x="703" y="331"/>
                  </a:lnTo>
                  <a:lnTo>
                    <a:pt x="697" y="348"/>
                  </a:lnTo>
                  <a:lnTo>
                    <a:pt x="692" y="390"/>
                  </a:lnTo>
                  <a:lnTo>
                    <a:pt x="692" y="437"/>
                  </a:lnTo>
                  <a:lnTo>
                    <a:pt x="694" y="462"/>
                  </a:lnTo>
                  <a:lnTo>
                    <a:pt x="697" y="475"/>
                  </a:lnTo>
                  <a:lnTo>
                    <a:pt x="699" y="488"/>
                  </a:lnTo>
                  <a:lnTo>
                    <a:pt x="705" y="504"/>
                  </a:lnTo>
                  <a:lnTo>
                    <a:pt x="709" y="519"/>
                  </a:lnTo>
                  <a:lnTo>
                    <a:pt x="715" y="532"/>
                  </a:lnTo>
                  <a:lnTo>
                    <a:pt x="722" y="547"/>
                  </a:lnTo>
                  <a:lnTo>
                    <a:pt x="730" y="563"/>
                  </a:lnTo>
                  <a:lnTo>
                    <a:pt x="737" y="576"/>
                  </a:lnTo>
                  <a:lnTo>
                    <a:pt x="745" y="591"/>
                  </a:lnTo>
                  <a:lnTo>
                    <a:pt x="753" y="602"/>
                  </a:lnTo>
                  <a:lnTo>
                    <a:pt x="760" y="618"/>
                  </a:lnTo>
                  <a:lnTo>
                    <a:pt x="768" y="631"/>
                  </a:lnTo>
                  <a:lnTo>
                    <a:pt x="777" y="642"/>
                  </a:lnTo>
                  <a:lnTo>
                    <a:pt x="783" y="656"/>
                  </a:lnTo>
                  <a:lnTo>
                    <a:pt x="791" y="667"/>
                  </a:lnTo>
                  <a:lnTo>
                    <a:pt x="798" y="679"/>
                  </a:lnTo>
                  <a:lnTo>
                    <a:pt x="813" y="701"/>
                  </a:lnTo>
                  <a:lnTo>
                    <a:pt x="819" y="713"/>
                  </a:lnTo>
                  <a:lnTo>
                    <a:pt x="827" y="724"/>
                  </a:lnTo>
                  <a:lnTo>
                    <a:pt x="838" y="745"/>
                  </a:lnTo>
                  <a:lnTo>
                    <a:pt x="851" y="766"/>
                  </a:lnTo>
                  <a:lnTo>
                    <a:pt x="861" y="787"/>
                  </a:lnTo>
                  <a:lnTo>
                    <a:pt x="869" y="808"/>
                  </a:lnTo>
                  <a:lnTo>
                    <a:pt x="876" y="829"/>
                  </a:lnTo>
                  <a:lnTo>
                    <a:pt x="884" y="871"/>
                  </a:lnTo>
                  <a:lnTo>
                    <a:pt x="882" y="914"/>
                  </a:lnTo>
                  <a:lnTo>
                    <a:pt x="878" y="935"/>
                  </a:lnTo>
                  <a:lnTo>
                    <a:pt x="872" y="956"/>
                  </a:lnTo>
                  <a:lnTo>
                    <a:pt x="870" y="966"/>
                  </a:lnTo>
                  <a:lnTo>
                    <a:pt x="869" y="975"/>
                  </a:lnTo>
                  <a:lnTo>
                    <a:pt x="861" y="994"/>
                  </a:lnTo>
                  <a:lnTo>
                    <a:pt x="855" y="1011"/>
                  </a:lnTo>
                  <a:lnTo>
                    <a:pt x="848" y="1026"/>
                  </a:lnTo>
                  <a:lnTo>
                    <a:pt x="840" y="1042"/>
                  </a:lnTo>
                  <a:lnTo>
                    <a:pt x="834" y="1055"/>
                  </a:lnTo>
                  <a:lnTo>
                    <a:pt x="827" y="1066"/>
                  </a:lnTo>
                  <a:lnTo>
                    <a:pt x="821" y="1076"/>
                  </a:lnTo>
                  <a:lnTo>
                    <a:pt x="810" y="1093"/>
                  </a:lnTo>
                  <a:lnTo>
                    <a:pt x="798" y="1106"/>
                  </a:lnTo>
                  <a:lnTo>
                    <a:pt x="796" y="1099"/>
                  </a:lnTo>
                  <a:lnTo>
                    <a:pt x="794" y="1081"/>
                  </a:lnTo>
                  <a:lnTo>
                    <a:pt x="791" y="1070"/>
                  </a:lnTo>
                  <a:lnTo>
                    <a:pt x="787" y="1055"/>
                  </a:lnTo>
                  <a:lnTo>
                    <a:pt x="783" y="1040"/>
                  </a:lnTo>
                  <a:lnTo>
                    <a:pt x="777" y="1024"/>
                  </a:lnTo>
                  <a:lnTo>
                    <a:pt x="772" y="1009"/>
                  </a:lnTo>
                  <a:lnTo>
                    <a:pt x="764" y="994"/>
                  </a:lnTo>
                  <a:lnTo>
                    <a:pt x="758" y="979"/>
                  </a:lnTo>
                  <a:lnTo>
                    <a:pt x="751" y="966"/>
                  </a:lnTo>
                  <a:lnTo>
                    <a:pt x="741" y="952"/>
                  </a:lnTo>
                  <a:lnTo>
                    <a:pt x="732" y="943"/>
                  </a:lnTo>
                  <a:lnTo>
                    <a:pt x="711" y="928"/>
                  </a:lnTo>
                  <a:lnTo>
                    <a:pt x="692" y="926"/>
                  </a:lnTo>
                  <a:lnTo>
                    <a:pt x="675" y="933"/>
                  </a:lnTo>
                  <a:lnTo>
                    <a:pt x="659" y="950"/>
                  </a:lnTo>
                  <a:lnTo>
                    <a:pt x="650" y="971"/>
                  </a:lnTo>
                  <a:lnTo>
                    <a:pt x="644" y="998"/>
                  </a:lnTo>
                  <a:lnTo>
                    <a:pt x="644" y="1028"/>
                  </a:lnTo>
                  <a:lnTo>
                    <a:pt x="650" y="1057"/>
                  </a:lnTo>
                  <a:lnTo>
                    <a:pt x="654" y="1070"/>
                  </a:lnTo>
                  <a:lnTo>
                    <a:pt x="661" y="1083"/>
                  </a:lnTo>
                  <a:lnTo>
                    <a:pt x="669" y="1099"/>
                  </a:lnTo>
                  <a:lnTo>
                    <a:pt x="680" y="1114"/>
                  </a:lnTo>
                  <a:lnTo>
                    <a:pt x="692" y="1131"/>
                  </a:lnTo>
                  <a:lnTo>
                    <a:pt x="703" y="1152"/>
                  </a:lnTo>
                  <a:lnTo>
                    <a:pt x="715" y="1173"/>
                  </a:lnTo>
                  <a:lnTo>
                    <a:pt x="728" y="1194"/>
                  </a:lnTo>
                  <a:lnTo>
                    <a:pt x="739" y="1215"/>
                  </a:lnTo>
                  <a:lnTo>
                    <a:pt x="751" y="1235"/>
                  </a:lnTo>
                  <a:lnTo>
                    <a:pt x="758" y="1258"/>
                  </a:lnTo>
                  <a:lnTo>
                    <a:pt x="764" y="1277"/>
                  </a:lnTo>
                  <a:lnTo>
                    <a:pt x="770" y="1317"/>
                  </a:lnTo>
                  <a:lnTo>
                    <a:pt x="766" y="1334"/>
                  </a:lnTo>
                  <a:lnTo>
                    <a:pt x="764" y="1342"/>
                  </a:lnTo>
                  <a:lnTo>
                    <a:pt x="758" y="1350"/>
                  </a:lnTo>
                  <a:lnTo>
                    <a:pt x="747" y="1363"/>
                  </a:lnTo>
                  <a:lnTo>
                    <a:pt x="730" y="1374"/>
                  </a:lnTo>
                  <a:lnTo>
                    <a:pt x="694" y="1380"/>
                  </a:lnTo>
                  <a:lnTo>
                    <a:pt x="663" y="1363"/>
                  </a:lnTo>
                  <a:lnTo>
                    <a:pt x="650" y="1348"/>
                  </a:lnTo>
                  <a:lnTo>
                    <a:pt x="639" y="1329"/>
                  </a:lnTo>
                  <a:lnTo>
                    <a:pt x="627" y="1310"/>
                  </a:lnTo>
                  <a:lnTo>
                    <a:pt x="616" y="1289"/>
                  </a:lnTo>
                  <a:lnTo>
                    <a:pt x="606" y="1266"/>
                  </a:lnTo>
                  <a:lnTo>
                    <a:pt x="595" y="1245"/>
                  </a:lnTo>
                  <a:lnTo>
                    <a:pt x="585" y="1228"/>
                  </a:lnTo>
                  <a:lnTo>
                    <a:pt x="576" y="1211"/>
                  </a:lnTo>
                  <a:lnTo>
                    <a:pt x="555" y="1188"/>
                  </a:lnTo>
                  <a:lnTo>
                    <a:pt x="534" y="1186"/>
                  </a:lnTo>
                  <a:lnTo>
                    <a:pt x="526" y="1196"/>
                  </a:lnTo>
                  <a:lnTo>
                    <a:pt x="524" y="1215"/>
                  </a:lnTo>
                  <a:lnTo>
                    <a:pt x="528" y="1241"/>
                  </a:lnTo>
                  <a:lnTo>
                    <a:pt x="532" y="1256"/>
                  </a:lnTo>
                  <a:lnTo>
                    <a:pt x="538" y="1273"/>
                  </a:lnTo>
                  <a:lnTo>
                    <a:pt x="543" y="1292"/>
                  </a:lnTo>
                  <a:lnTo>
                    <a:pt x="549" y="1311"/>
                  </a:lnTo>
                  <a:lnTo>
                    <a:pt x="557" y="1332"/>
                  </a:lnTo>
                  <a:lnTo>
                    <a:pt x="564" y="1353"/>
                  </a:lnTo>
                  <a:lnTo>
                    <a:pt x="568" y="1365"/>
                  </a:lnTo>
                  <a:lnTo>
                    <a:pt x="572" y="1374"/>
                  </a:lnTo>
                  <a:lnTo>
                    <a:pt x="576" y="1386"/>
                  </a:lnTo>
                  <a:lnTo>
                    <a:pt x="580" y="1397"/>
                  </a:lnTo>
                  <a:lnTo>
                    <a:pt x="585" y="1408"/>
                  </a:lnTo>
                  <a:lnTo>
                    <a:pt x="589" y="1420"/>
                  </a:lnTo>
                  <a:lnTo>
                    <a:pt x="593" y="1431"/>
                  </a:lnTo>
                  <a:lnTo>
                    <a:pt x="597" y="1443"/>
                  </a:lnTo>
                  <a:lnTo>
                    <a:pt x="604" y="1465"/>
                  </a:lnTo>
                  <a:lnTo>
                    <a:pt x="608" y="1477"/>
                  </a:lnTo>
                  <a:lnTo>
                    <a:pt x="612" y="1488"/>
                  </a:lnTo>
                  <a:lnTo>
                    <a:pt x="616" y="1498"/>
                  </a:lnTo>
                  <a:lnTo>
                    <a:pt x="620" y="1509"/>
                  </a:lnTo>
                  <a:lnTo>
                    <a:pt x="625" y="1530"/>
                  </a:lnTo>
                  <a:lnTo>
                    <a:pt x="631" y="1551"/>
                  </a:lnTo>
                  <a:lnTo>
                    <a:pt x="637" y="1572"/>
                  </a:lnTo>
                  <a:lnTo>
                    <a:pt x="644" y="1608"/>
                  </a:lnTo>
                  <a:lnTo>
                    <a:pt x="644" y="1640"/>
                  </a:lnTo>
                  <a:lnTo>
                    <a:pt x="640" y="1667"/>
                  </a:lnTo>
                  <a:lnTo>
                    <a:pt x="629" y="1684"/>
                  </a:lnTo>
                  <a:lnTo>
                    <a:pt x="610" y="1694"/>
                  </a:lnTo>
                  <a:lnTo>
                    <a:pt x="568" y="1688"/>
                  </a:lnTo>
                  <a:lnTo>
                    <a:pt x="538" y="1663"/>
                  </a:lnTo>
                  <a:lnTo>
                    <a:pt x="524" y="1642"/>
                  </a:lnTo>
                  <a:lnTo>
                    <a:pt x="513" y="1619"/>
                  </a:lnTo>
                  <a:lnTo>
                    <a:pt x="504" y="1593"/>
                  </a:lnTo>
                  <a:lnTo>
                    <a:pt x="502" y="1580"/>
                  </a:lnTo>
                  <a:lnTo>
                    <a:pt x="496" y="1566"/>
                  </a:lnTo>
                  <a:lnTo>
                    <a:pt x="494" y="1553"/>
                  </a:lnTo>
                  <a:lnTo>
                    <a:pt x="490" y="1538"/>
                  </a:lnTo>
                  <a:lnTo>
                    <a:pt x="486" y="1524"/>
                  </a:lnTo>
                  <a:lnTo>
                    <a:pt x="485" y="1511"/>
                  </a:lnTo>
                  <a:lnTo>
                    <a:pt x="473" y="1456"/>
                  </a:lnTo>
                  <a:lnTo>
                    <a:pt x="471" y="1443"/>
                  </a:lnTo>
                  <a:lnTo>
                    <a:pt x="467" y="1431"/>
                  </a:lnTo>
                  <a:lnTo>
                    <a:pt x="466" y="1420"/>
                  </a:lnTo>
                  <a:lnTo>
                    <a:pt x="464" y="1410"/>
                  </a:lnTo>
                  <a:lnTo>
                    <a:pt x="456" y="1391"/>
                  </a:lnTo>
                  <a:lnTo>
                    <a:pt x="450" y="1378"/>
                  </a:lnTo>
                  <a:lnTo>
                    <a:pt x="443" y="1374"/>
                  </a:lnTo>
                  <a:lnTo>
                    <a:pt x="443" y="1384"/>
                  </a:lnTo>
                  <a:lnTo>
                    <a:pt x="443" y="1403"/>
                  </a:lnTo>
                  <a:lnTo>
                    <a:pt x="446" y="1454"/>
                  </a:lnTo>
                  <a:lnTo>
                    <a:pt x="454" y="1521"/>
                  </a:lnTo>
                  <a:lnTo>
                    <a:pt x="456" y="1593"/>
                  </a:lnTo>
                  <a:lnTo>
                    <a:pt x="454" y="1661"/>
                  </a:lnTo>
                  <a:lnTo>
                    <a:pt x="448" y="1692"/>
                  </a:lnTo>
                  <a:lnTo>
                    <a:pt x="441" y="1718"/>
                  </a:lnTo>
                  <a:lnTo>
                    <a:pt x="435" y="1730"/>
                  </a:lnTo>
                  <a:lnTo>
                    <a:pt x="429" y="1739"/>
                  </a:lnTo>
                  <a:lnTo>
                    <a:pt x="414" y="1754"/>
                  </a:lnTo>
                  <a:lnTo>
                    <a:pt x="399" y="1766"/>
                  </a:lnTo>
                  <a:lnTo>
                    <a:pt x="382" y="1773"/>
                  </a:lnTo>
                  <a:lnTo>
                    <a:pt x="355" y="1781"/>
                  </a:lnTo>
                  <a:lnTo>
                    <a:pt x="313" y="1771"/>
                  </a:lnTo>
                  <a:lnTo>
                    <a:pt x="300" y="1758"/>
                  </a:lnTo>
                  <a:lnTo>
                    <a:pt x="292" y="1741"/>
                  </a:lnTo>
                  <a:lnTo>
                    <a:pt x="291" y="1720"/>
                  </a:lnTo>
                  <a:lnTo>
                    <a:pt x="294" y="1697"/>
                  </a:lnTo>
                  <a:lnTo>
                    <a:pt x="298" y="1686"/>
                  </a:lnTo>
                  <a:lnTo>
                    <a:pt x="302" y="1675"/>
                  </a:lnTo>
                  <a:lnTo>
                    <a:pt x="312" y="1652"/>
                  </a:lnTo>
                  <a:lnTo>
                    <a:pt x="315" y="1640"/>
                  </a:lnTo>
                  <a:lnTo>
                    <a:pt x="319" y="1631"/>
                  </a:lnTo>
                  <a:lnTo>
                    <a:pt x="327" y="1612"/>
                  </a:lnTo>
                  <a:lnTo>
                    <a:pt x="331" y="1583"/>
                  </a:lnTo>
                  <a:lnTo>
                    <a:pt x="325" y="1578"/>
                  </a:lnTo>
                  <a:lnTo>
                    <a:pt x="313" y="1578"/>
                  </a:lnTo>
                  <a:lnTo>
                    <a:pt x="266" y="1583"/>
                  </a:lnTo>
                  <a:lnTo>
                    <a:pt x="201" y="1587"/>
                  </a:lnTo>
                  <a:lnTo>
                    <a:pt x="158" y="1576"/>
                  </a:lnTo>
                  <a:lnTo>
                    <a:pt x="154" y="1568"/>
                  </a:lnTo>
                  <a:lnTo>
                    <a:pt x="154" y="1561"/>
                  </a:lnTo>
                  <a:lnTo>
                    <a:pt x="156" y="1549"/>
                  </a:lnTo>
                  <a:lnTo>
                    <a:pt x="165" y="1538"/>
                  </a:lnTo>
                  <a:lnTo>
                    <a:pt x="177" y="1524"/>
                  </a:lnTo>
                  <a:lnTo>
                    <a:pt x="190" y="1513"/>
                  </a:lnTo>
                  <a:lnTo>
                    <a:pt x="203" y="1502"/>
                  </a:lnTo>
                  <a:lnTo>
                    <a:pt x="218" y="1492"/>
                  </a:lnTo>
                  <a:lnTo>
                    <a:pt x="249" y="1473"/>
                  </a:lnTo>
                  <a:lnTo>
                    <a:pt x="279" y="1456"/>
                  </a:lnTo>
                  <a:lnTo>
                    <a:pt x="306" y="1441"/>
                  </a:lnTo>
                  <a:lnTo>
                    <a:pt x="325" y="1424"/>
                  </a:lnTo>
                  <a:lnTo>
                    <a:pt x="336" y="1405"/>
                  </a:lnTo>
                  <a:lnTo>
                    <a:pt x="334" y="1384"/>
                  </a:lnTo>
                  <a:lnTo>
                    <a:pt x="329" y="1376"/>
                  </a:lnTo>
                  <a:lnTo>
                    <a:pt x="317" y="1369"/>
                  </a:lnTo>
                  <a:lnTo>
                    <a:pt x="283" y="1361"/>
                  </a:lnTo>
                  <a:lnTo>
                    <a:pt x="190" y="1359"/>
                  </a:lnTo>
                  <a:lnTo>
                    <a:pt x="104" y="1353"/>
                  </a:lnTo>
                  <a:lnTo>
                    <a:pt x="80" y="1340"/>
                  </a:lnTo>
                  <a:lnTo>
                    <a:pt x="74" y="1331"/>
                  </a:lnTo>
                  <a:lnTo>
                    <a:pt x="74" y="1317"/>
                  </a:lnTo>
                  <a:lnTo>
                    <a:pt x="80" y="1302"/>
                  </a:lnTo>
                  <a:lnTo>
                    <a:pt x="87" y="1289"/>
                  </a:lnTo>
                  <a:lnTo>
                    <a:pt x="99" y="1279"/>
                  </a:lnTo>
                  <a:lnTo>
                    <a:pt x="114" y="1270"/>
                  </a:lnTo>
                  <a:lnTo>
                    <a:pt x="148" y="1254"/>
                  </a:lnTo>
                  <a:lnTo>
                    <a:pt x="186" y="1241"/>
                  </a:lnTo>
                  <a:lnTo>
                    <a:pt x="228" y="1228"/>
                  </a:lnTo>
                  <a:lnTo>
                    <a:pt x="266" y="1215"/>
                  </a:lnTo>
                  <a:lnTo>
                    <a:pt x="323" y="1177"/>
                  </a:lnTo>
                  <a:lnTo>
                    <a:pt x="336" y="1154"/>
                  </a:lnTo>
                  <a:lnTo>
                    <a:pt x="344" y="1131"/>
                  </a:lnTo>
                  <a:lnTo>
                    <a:pt x="344" y="1112"/>
                  </a:lnTo>
                  <a:lnTo>
                    <a:pt x="340" y="1104"/>
                  </a:lnTo>
                  <a:lnTo>
                    <a:pt x="336" y="1097"/>
                  </a:lnTo>
                  <a:lnTo>
                    <a:pt x="323" y="1085"/>
                  </a:lnTo>
                  <a:lnTo>
                    <a:pt x="304" y="1078"/>
                  </a:lnTo>
                  <a:lnTo>
                    <a:pt x="249" y="1081"/>
                  </a:lnTo>
                  <a:lnTo>
                    <a:pt x="192" y="1102"/>
                  </a:lnTo>
                  <a:lnTo>
                    <a:pt x="171" y="1116"/>
                  </a:lnTo>
                  <a:lnTo>
                    <a:pt x="150" y="1129"/>
                  </a:lnTo>
                  <a:lnTo>
                    <a:pt x="129" y="1142"/>
                  </a:lnTo>
                  <a:lnTo>
                    <a:pt x="108" y="1152"/>
                  </a:lnTo>
                  <a:lnTo>
                    <a:pt x="55" y="1156"/>
                  </a:lnTo>
                  <a:lnTo>
                    <a:pt x="26" y="1146"/>
                  </a:lnTo>
                  <a:lnTo>
                    <a:pt x="9" y="1123"/>
                  </a:lnTo>
                  <a:lnTo>
                    <a:pt x="0" y="1093"/>
                  </a:lnTo>
                  <a:lnTo>
                    <a:pt x="0" y="1059"/>
                  </a:lnTo>
                  <a:lnTo>
                    <a:pt x="4" y="1040"/>
                  </a:lnTo>
                  <a:lnTo>
                    <a:pt x="7" y="1023"/>
                  </a:lnTo>
                  <a:lnTo>
                    <a:pt x="15" y="1005"/>
                  </a:lnTo>
                  <a:lnTo>
                    <a:pt x="24" y="988"/>
                  </a:lnTo>
                  <a:lnTo>
                    <a:pt x="36" y="975"/>
                  </a:lnTo>
                  <a:lnTo>
                    <a:pt x="49" y="962"/>
                  </a:lnTo>
                  <a:lnTo>
                    <a:pt x="64" y="952"/>
                  </a:lnTo>
                  <a:lnTo>
                    <a:pt x="81" y="945"/>
                  </a:lnTo>
                  <a:lnTo>
                    <a:pt x="121" y="935"/>
                  </a:lnTo>
                  <a:lnTo>
                    <a:pt x="171" y="928"/>
                  </a:lnTo>
                  <a:lnTo>
                    <a:pt x="272" y="918"/>
                  </a:lnTo>
                  <a:lnTo>
                    <a:pt x="353" y="901"/>
                  </a:lnTo>
                  <a:lnTo>
                    <a:pt x="378" y="886"/>
                  </a:lnTo>
                  <a:lnTo>
                    <a:pt x="386" y="865"/>
                  </a:lnTo>
                  <a:lnTo>
                    <a:pt x="382" y="855"/>
                  </a:lnTo>
                  <a:lnTo>
                    <a:pt x="376" y="848"/>
                  </a:lnTo>
                  <a:lnTo>
                    <a:pt x="351" y="844"/>
                  </a:lnTo>
                  <a:lnTo>
                    <a:pt x="273" y="855"/>
                  </a:lnTo>
                  <a:lnTo>
                    <a:pt x="232" y="865"/>
                  </a:lnTo>
                  <a:lnTo>
                    <a:pt x="194" y="869"/>
                  </a:lnTo>
                  <a:lnTo>
                    <a:pt x="161" y="863"/>
                  </a:lnTo>
                  <a:lnTo>
                    <a:pt x="142" y="844"/>
                  </a:lnTo>
                  <a:lnTo>
                    <a:pt x="138" y="829"/>
                  </a:lnTo>
                  <a:lnTo>
                    <a:pt x="138" y="810"/>
                  </a:lnTo>
                  <a:lnTo>
                    <a:pt x="142" y="785"/>
                  </a:lnTo>
                  <a:lnTo>
                    <a:pt x="146" y="772"/>
                  </a:lnTo>
                  <a:lnTo>
                    <a:pt x="150" y="758"/>
                  </a:lnTo>
                  <a:lnTo>
                    <a:pt x="154" y="743"/>
                  </a:lnTo>
                  <a:lnTo>
                    <a:pt x="159" y="730"/>
                  </a:lnTo>
                  <a:lnTo>
                    <a:pt x="165" y="713"/>
                  </a:lnTo>
                  <a:lnTo>
                    <a:pt x="171" y="698"/>
                  </a:lnTo>
                  <a:lnTo>
                    <a:pt x="178" y="682"/>
                  </a:lnTo>
                  <a:lnTo>
                    <a:pt x="186" y="667"/>
                  </a:lnTo>
                  <a:lnTo>
                    <a:pt x="196" y="650"/>
                  </a:lnTo>
                  <a:lnTo>
                    <a:pt x="203" y="635"/>
                  </a:lnTo>
                  <a:lnTo>
                    <a:pt x="213" y="618"/>
                  </a:lnTo>
                  <a:lnTo>
                    <a:pt x="222" y="602"/>
                  </a:lnTo>
                  <a:lnTo>
                    <a:pt x="234" y="587"/>
                  </a:lnTo>
                  <a:lnTo>
                    <a:pt x="243" y="572"/>
                  </a:lnTo>
                  <a:lnTo>
                    <a:pt x="254" y="559"/>
                  </a:lnTo>
                  <a:lnTo>
                    <a:pt x="266" y="545"/>
                  </a:lnTo>
                  <a:lnTo>
                    <a:pt x="277" y="532"/>
                  </a:lnTo>
                  <a:lnTo>
                    <a:pt x="291" y="521"/>
                  </a:lnTo>
                  <a:lnTo>
                    <a:pt x="302" y="509"/>
                  </a:lnTo>
                  <a:lnTo>
                    <a:pt x="313" y="500"/>
                  </a:lnTo>
                  <a:lnTo>
                    <a:pt x="340" y="483"/>
                  </a:lnTo>
                  <a:lnTo>
                    <a:pt x="365" y="469"/>
                  </a:lnTo>
                  <a:lnTo>
                    <a:pt x="391" y="464"/>
                  </a:lnTo>
                  <a:lnTo>
                    <a:pt x="439" y="452"/>
                  </a:lnTo>
                  <a:lnTo>
                    <a:pt x="481" y="433"/>
                  </a:lnTo>
                  <a:lnTo>
                    <a:pt x="515" y="409"/>
                  </a:lnTo>
                  <a:lnTo>
                    <a:pt x="528" y="395"/>
                  </a:lnTo>
                  <a:lnTo>
                    <a:pt x="542" y="382"/>
                  </a:lnTo>
                  <a:lnTo>
                    <a:pt x="553" y="367"/>
                  </a:lnTo>
                  <a:lnTo>
                    <a:pt x="562" y="353"/>
                  </a:lnTo>
                  <a:lnTo>
                    <a:pt x="578" y="333"/>
                  </a:lnTo>
                  <a:lnTo>
                    <a:pt x="585" y="315"/>
                  </a:lnTo>
                  <a:lnTo>
                    <a:pt x="589" y="310"/>
                  </a:lnTo>
                  <a:lnTo>
                    <a:pt x="530" y="566"/>
                  </a:lnTo>
                  <a:lnTo>
                    <a:pt x="216" y="777"/>
                  </a:lnTo>
                  <a:lnTo>
                    <a:pt x="517" y="650"/>
                  </a:lnTo>
                  <a:lnTo>
                    <a:pt x="443" y="956"/>
                  </a:lnTo>
                  <a:lnTo>
                    <a:pt x="93" y="1036"/>
                  </a:lnTo>
                  <a:lnTo>
                    <a:pt x="433" y="1019"/>
                  </a:lnTo>
                  <a:lnTo>
                    <a:pt x="393" y="1222"/>
                  </a:lnTo>
                  <a:lnTo>
                    <a:pt x="148" y="1308"/>
                  </a:lnTo>
                  <a:lnTo>
                    <a:pt x="382" y="1277"/>
                  </a:lnTo>
                  <a:lnTo>
                    <a:pt x="361" y="1446"/>
                  </a:lnTo>
                  <a:lnTo>
                    <a:pt x="237" y="1540"/>
                  </a:lnTo>
                  <a:lnTo>
                    <a:pt x="370" y="1490"/>
                  </a:lnTo>
                  <a:lnTo>
                    <a:pt x="376" y="1718"/>
                  </a:lnTo>
                  <a:lnTo>
                    <a:pt x="403" y="1429"/>
                  </a:lnTo>
                  <a:lnTo>
                    <a:pt x="435" y="1211"/>
                  </a:lnTo>
                  <a:lnTo>
                    <a:pt x="572" y="1619"/>
                  </a:lnTo>
                  <a:lnTo>
                    <a:pt x="462" y="1131"/>
                  </a:lnTo>
                  <a:lnTo>
                    <a:pt x="502" y="967"/>
                  </a:lnTo>
                  <a:lnTo>
                    <a:pt x="696" y="1308"/>
                  </a:lnTo>
                  <a:lnTo>
                    <a:pt x="526" y="893"/>
                  </a:lnTo>
                  <a:lnTo>
                    <a:pt x="581" y="650"/>
                  </a:lnTo>
                  <a:lnTo>
                    <a:pt x="800" y="895"/>
                  </a:lnTo>
                  <a:lnTo>
                    <a:pt x="595" y="576"/>
                  </a:lnTo>
                  <a:lnTo>
                    <a:pt x="599" y="544"/>
                  </a:lnTo>
                  <a:lnTo>
                    <a:pt x="602" y="509"/>
                  </a:lnTo>
                  <a:lnTo>
                    <a:pt x="608" y="466"/>
                  </a:lnTo>
                  <a:lnTo>
                    <a:pt x="616" y="418"/>
                  </a:lnTo>
                  <a:lnTo>
                    <a:pt x="623" y="371"/>
                  </a:lnTo>
                  <a:lnTo>
                    <a:pt x="627" y="359"/>
                  </a:lnTo>
                  <a:lnTo>
                    <a:pt x="629" y="348"/>
                  </a:lnTo>
                  <a:lnTo>
                    <a:pt x="631" y="336"/>
                  </a:lnTo>
                  <a:lnTo>
                    <a:pt x="635" y="327"/>
                  </a:lnTo>
                  <a:lnTo>
                    <a:pt x="637" y="317"/>
                  </a:lnTo>
                  <a:lnTo>
                    <a:pt x="639" y="306"/>
                  </a:lnTo>
                  <a:lnTo>
                    <a:pt x="644" y="291"/>
                  </a:lnTo>
                  <a:lnTo>
                    <a:pt x="652" y="274"/>
                  </a:lnTo>
                  <a:lnTo>
                    <a:pt x="658" y="262"/>
                  </a:lnTo>
                  <a:lnTo>
                    <a:pt x="661" y="253"/>
                  </a:lnTo>
                  <a:lnTo>
                    <a:pt x="667" y="241"/>
                  </a:lnTo>
                  <a:lnTo>
                    <a:pt x="675" y="232"/>
                  </a:lnTo>
                  <a:lnTo>
                    <a:pt x="680" y="220"/>
                  </a:lnTo>
                  <a:lnTo>
                    <a:pt x="688" y="209"/>
                  </a:lnTo>
                  <a:lnTo>
                    <a:pt x="697" y="196"/>
                  </a:lnTo>
                  <a:lnTo>
                    <a:pt x="705" y="184"/>
                  </a:lnTo>
                  <a:lnTo>
                    <a:pt x="713" y="173"/>
                  </a:lnTo>
                  <a:lnTo>
                    <a:pt x="722" y="160"/>
                  </a:lnTo>
                  <a:lnTo>
                    <a:pt x="730" y="148"/>
                  </a:lnTo>
                  <a:lnTo>
                    <a:pt x="739" y="137"/>
                  </a:lnTo>
                  <a:lnTo>
                    <a:pt x="749" y="123"/>
                  </a:lnTo>
                  <a:lnTo>
                    <a:pt x="756" y="112"/>
                  </a:lnTo>
                  <a:lnTo>
                    <a:pt x="773" y="91"/>
                  </a:lnTo>
                  <a:lnTo>
                    <a:pt x="783" y="80"/>
                  </a:lnTo>
                  <a:lnTo>
                    <a:pt x="791" y="68"/>
                  </a:lnTo>
                  <a:lnTo>
                    <a:pt x="806" y="49"/>
                  </a:lnTo>
                  <a:lnTo>
                    <a:pt x="819" y="32"/>
                  </a:lnTo>
                  <a:lnTo>
                    <a:pt x="831" y="19"/>
                  </a:lnTo>
                  <a:lnTo>
                    <a:pt x="838" y="8"/>
                  </a:lnTo>
                  <a:lnTo>
                    <a:pt x="846" y="0"/>
                  </a:lnTo>
                  <a:lnTo>
                    <a:pt x="850" y="230"/>
                  </a:lnTo>
                  <a:lnTo>
                    <a:pt x="832" y="226"/>
                  </a:lnTo>
                  <a:lnTo>
                    <a:pt x="787" y="239"/>
                  </a:lnTo>
                  <a:lnTo>
                    <a:pt x="734" y="268"/>
                  </a:lnTo>
                  <a:close/>
                </a:path>
              </a:pathLst>
            </a:custGeom>
            <a:gradFill rotWithShape="0">
              <a:gsLst>
                <a:gs pos="0">
                  <a:srgbClr val="500F74"/>
                </a:gs>
                <a:gs pos="50000">
                  <a:srgbClr val="AC20FA"/>
                </a:gs>
                <a:gs pos="100000">
                  <a:srgbClr val="500F74"/>
                </a:gs>
              </a:gsLst>
              <a:lin ang="5400000" scaled="1"/>
              <a:tileRect/>
            </a:gradFill>
            <a:ln w="9525">
              <a:noFill/>
            </a:ln>
          </p:spPr>
          <p:txBody>
            <a:bodyPr/>
            <a:p>
              <a:endParaRPr lang="en-US"/>
            </a:p>
          </p:txBody>
        </p:sp>
        <p:sp>
          <p:nvSpPr>
            <p:cNvPr id="5131" name="Freeform 11"/>
            <p:cNvSpPr/>
            <p:nvPr/>
          </p:nvSpPr>
          <p:spPr>
            <a:xfrm rot="-4460609">
              <a:off x="506" y="250"/>
              <a:ext cx="466" cy="230"/>
            </a:xfrm>
            <a:custGeom>
              <a:avLst/>
              <a:gdLst/>
              <a:ahLst/>
              <a:cxnLst>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Lst>
              <a:pathLst>
                <a:path w="931" h="460">
                  <a:moveTo>
                    <a:pt x="150" y="313"/>
                  </a:moveTo>
                  <a:lnTo>
                    <a:pt x="154" y="315"/>
                  </a:lnTo>
                  <a:lnTo>
                    <a:pt x="161" y="315"/>
                  </a:lnTo>
                  <a:lnTo>
                    <a:pt x="169" y="315"/>
                  </a:lnTo>
                  <a:lnTo>
                    <a:pt x="176" y="313"/>
                  </a:lnTo>
                  <a:lnTo>
                    <a:pt x="184" y="311"/>
                  </a:lnTo>
                  <a:lnTo>
                    <a:pt x="193" y="310"/>
                  </a:lnTo>
                  <a:lnTo>
                    <a:pt x="214" y="302"/>
                  </a:lnTo>
                  <a:lnTo>
                    <a:pt x="235" y="291"/>
                  </a:lnTo>
                  <a:lnTo>
                    <a:pt x="247" y="283"/>
                  </a:lnTo>
                  <a:lnTo>
                    <a:pt x="252" y="277"/>
                  </a:lnTo>
                  <a:lnTo>
                    <a:pt x="256" y="273"/>
                  </a:lnTo>
                  <a:lnTo>
                    <a:pt x="262" y="268"/>
                  </a:lnTo>
                  <a:lnTo>
                    <a:pt x="268" y="262"/>
                  </a:lnTo>
                  <a:lnTo>
                    <a:pt x="271" y="254"/>
                  </a:lnTo>
                  <a:lnTo>
                    <a:pt x="277" y="249"/>
                  </a:lnTo>
                  <a:lnTo>
                    <a:pt x="281" y="241"/>
                  </a:lnTo>
                  <a:lnTo>
                    <a:pt x="287" y="234"/>
                  </a:lnTo>
                  <a:lnTo>
                    <a:pt x="290" y="226"/>
                  </a:lnTo>
                  <a:lnTo>
                    <a:pt x="294" y="220"/>
                  </a:lnTo>
                  <a:lnTo>
                    <a:pt x="298" y="213"/>
                  </a:lnTo>
                  <a:lnTo>
                    <a:pt x="304" y="207"/>
                  </a:lnTo>
                  <a:lnTo>
                    <a:pt x="306" y="199"/>
                  </a:lnTo>
                  <a:lnTo>
                    <a:pt x="309" y="194"/>
                  </a:lnTo>
                  <a:lnTo>
                    <a:pt x="313" y="186"/>
                  </a:lnTo>
                  <a:lnTo>
                    <a:pt x="317" y="180"/>
                  </a:lnTo>
                  <a:lnTo>
                    <a:pt x="323" y="169"/>
                  </a:lnTo>
                  <a:lnTo>
                    <a:pt x="327" y="163"/>
                  </a:lnTo>
                  <a:lnTo>
                    <a:pt x="330" y="156"/>
                  </a:lnTo>
                  <a:lnTo>
                    <a:pt x="336" y="146"/>
                  </a:lnTo>
                  <a:lnTo>
                    <a:pt x="342" y="135"/>
                  </a:lnTo>
                  <a:lnTo>
                    <a:pt x="349" y="125"/>
                  </a:lnTo>
                  <a:lnTo>
                    <a:pt x="357" y="116"/>
                  </a:lnTo>
                  <a:lnTo>
                    <a:pt x="365" y="108"/>
                  </a:lnTo>
                  <a:lnTo>
                    <a:pt x="382" y="93"/>
                  </a:lnTo>
                  <a:lnTo>
                    <a:pt x="401" y="83"/>
                  </a:lnTo>
                  <a:lnTo>
                    <a:pt x="412" y="80"/>
                  </a:lnTo>
                  <a:lnTo>
                    <a:pt x="422" y="76"/>
                  </a:lnTo>
                  <a:lnTo>
                    <a:pt x="427" y="74"/>
                  </a:lnTo>
                  <a:lnTo>
                    <a:pt x="433" y="74"/>
                  </a:lnTo>
                  <a:lnTo>
                    <a:pt x="443" y="72"/>
                  </a:lnTo>
                  <a:lnTo>
                    <a:pt x="452" y="70"/>
                  </a:lnTo>
                  <a:lnTo>
                    <a:pt x="460" y="70"/>
                  </a:lnTo>
                  <a:lnTo>
                    <a:pt x="469" y="68"/>
                  </a:lnTo>
                  <a:lnTo>
                    <a:pt x="477" y="68"/>
                  </a:lnTo>
                  <a:lnTo>
                    <a:pt x="482" y="68"/>
                  </a:lnTo>
                  <a:lnTo>
                    <a:pt x="490" y="70"/>
                  </a:lnTo>
                  <a:lnTo>
                    <a:pt x="500" y="70"/>
                  </a:lnTo>
                  <a:lnTo>
                    <a:pt x="509" y="72"/>
                  </a:lnTo>
                  <a:lnTo>
                    <a:pt x="505" y="74"/>
                  </a:lnTo>
                  <a:lnTo>
                    <a:pt x="498" y="80"/>
                  </a:lnTo>
                  <a:lnTo>
                    <a:pt x="494" y="85"/>
                  </a:lnTo>
                  <a:lnTo>
                    <a:pt x="488" y="91"/>
                  </a:lnTo>
                  <a:lnTo>
                    <a:pt x="482" y="95"/>
                  </a:lnTo>
                  <a:lnTo>
                    <a:pt x="477" y="102"/>
                  </a:lnTo>
                  <a:lnTo>
                    <a:pt x="471" y="108"/>
                  </a:lnTo>
                  <a:lnTo>
                    <a:pt x="467" y="116"/>
                  </a:lnTo>
                  <a:lnTo>
                    <a:pt x="462" y="121"/>
                  </a:lnTo>
                  <a:lnTo>
                    <a:pt x="458" y="129"/>
                  </a:lnTo>
                  <a:lnTo>
                    <a:pt x="454" y="137"/>
                  </a:lnTo>
                  <a:lnTo>
                    <a:pt x="452" y="144"/>
                  </a:lnTo>
                  <a:lnTo>
                    <a:pt x="450" y="156"/>
                  </a:lnTo>
                  <a:lnTo>
                    <a:pt x="454" y="165"/>
                  </a:lnTo>
                  <a:lnTo>
                    <a:pt x="463" y="171"/>
                  </a:lnTo>
                  <a:lnTo>
                    <a:pt x="473" y="175"/>
                  </a:lnTo>
                  <a:lnTo>
                    <a:pt x="486" y="173"/>
                  </a:lnTo>
                  <a:lnTo>
                    <a:pt x="500" y="169"/>
                  </a:lnTo>
                  <a:lnTo>
                    <a:pt x="513" y="161"/>
                  </a:lnTo>
                  <a:lnTo>
                    <a:pt x="524" y="152"/>
                  </a:lnTo>
                  <a:lnTo>
                    <a:pt x="530" y="146"/>
                  </a:lnTo>
                  <a:lnTo>
                    <a:pt x="534" y="138"/>
                  </a:lnTo>
                  <a:lnTo>
                    <a:pt x="538" y="131"/>
                  </a:lnTo>
                  <a:lnTo>
                    <a:pt x="541" y="123"/>
                  </a:lnTo>
                  <a:lnTo>
                    <a:pt x="547" y="114"/>
                  </a:lnTo>
                  <a:lnTo>
                    <a:pt x="553" y="102"/>
                  </a:lnTo>
                  <a:lnTo>
                    <a:pt x="559" y="93"/>
                  </a:lnTo>
                  <a:lnTo>
                    <a:pt x="564" y="81"/>
                  </a:lnTo>
                  <a:lnTo>
                    <a:pt x="572" y="70"/>
                  </a:lnTo>
                  <a:lnTo>
                    <a:pt x="579" y="61"/>
                  </a:lnTo>
                  <a:lnTo>
                    <a:pt x="587" y="51"/>
                  </a:lnTo>
                  <a:lnTo>
                    <a:pt x="595" y="43"/>
                  </a:lnTo>
                  <a:lnTo>
                    <a:pt x="610" y="32"/>
                  </a:lnTo>
                  <a:lnTo>
                    <a:pt x="619" y="28"/>
                  </a:lnTo>
                  <a:lnTo>
                    <a:pt x="623" y="28"/>
                  </a:lnTo>
                  <a:lnTo>
                    <a:pt x="627" y="28"/>
                  </a:lnTo>
                  <a:lnTo>
                    <a:pt x="636" y="30"/>
                  </a:lnTo>
                  <a:lnTo>
                    <a:pt x="646" y="34"/>
                  </a:lnTo>
                  <a:lnTo>
                    <a:pt x="657" y="49"/>
                  </a:lnTo>
                  <a:lnTo>
                    <a:pt x="657" y="66"/>
                  </a:lnTo>
                  <a:lnTo>
                    <a:pt x="654" y="78"/>
                  </a:lnTo>
                  <a:lnTo>
                    <a:pt x="650" y="87"/>
                  </a:lnTo>
                  <a:lnTo>
                    <a:pt x="642" y="97"/>
                  </a:lnTo>
                  <a:lnTo>
                    <a:pt x="636" y="108"/>
                  </a:lnTo>
                  <a:lnTo>
                    <a:pt x="629" y="118"/>
                  </a:lnTo>
                  <a:lnTo>
                    <a:pt x="623" y="127"/>
                  </a:lnTo>
                  <a:lnTo>
                    <a:pt x="617" y="137"/>
                  </a:lnTo>
                  <a:lnTo>
                    <a:pt x="612" y="146"/>
                  </a:lnTo>
                  <a:lnTo>
                    <a:pt x="606" y="159"/>
                  </a:lnTo>
                  <a:lnTo>
                    <a:pt x="612" y="171"/>
                  </a:lnTo>
                  <a:lnTo>
                    <a:pt x="617" y="171"/>
                  </a:lnTo>
                  <a:lnTo>
                    <a:pt x="627" y="167"/>
                  </a:lnTo>
                  <a:lnTo>
                    <a:pt x="638" y="157"/>
                  </a:lnTo>
                  <a:lnTo>
                    <a:pt x="644" y="152"/>
                  </a:lnTo>
                  <a:lnTo>
                    <a:pt x="650" y="146"/>
                  </a:lnTo>
                  <a:lnTo>
                    <a:pt x="657" y="138"/>
                  </a:lnTo>
                  <a:lnTo>
                    <a:pt x="663" y="131"/>
                  </a:lnTo>
                  <a:lnTo>
                    <a:pt x="671" y="121"/>
                  </a:lnTo>
                  <a:lnTo>
                    <a:pt x="678" y="114"/>
                  </a:lnTo>
                  <a:lnTo>
                    <a:pt x="682" y="110"/>
                  </a:lnTo>
                  <a:lnTo>
                    <a:pt x="686" y="104"/>
                  </a:lnTo>
                  <a:lnTo>
                    <a:pt x="690" y="100"/>
                  </a:lnTo>
                  <a:lnTo>
                    <a:pt x="695" y="95"/>
                  </a:lnTo>
                  <a:lnTo>
                    <a:pt x="699" y="91"/>
                  </a:lnTo>
                  <a:lnTo>
                    <a:pt x="703" y="87"/>
                  </a:lnTo>
                  <a:lnTo>
                    <a:pt x="707" y="81"/>
                  </a:lnTo>
                  <a:lnTo>
                    <a:pt x="711" y="78"/>
                  </a:lnTo>
                  <a:lnTo>
                    <a:pt x="718" y="68"/>
                  </a:lnTo>
                  <a:lnTo>
                    <a:pt x="722" y="62"/>
                  </a:lnTo>
                  <a:lnTo>
                    <a:pt x="726" y="59"/>
                  </a:lnTo>
                  <a:lnTo>
                    <a:pt x="732" y="53"/>
                  </a:lnTo>
                  <a:lnTo>
                    <a:pt x="735" y="49"/>
                  </a:lnTo>
                  <a:lnTo>
                    <a:pt x="743" y="42"/>
                  </a:lnTo>
                  <a:lnTo>
                    <a:pt x="751" y="34"/>
                  </a:lnTo>
                  <a:lnTo>
                    <a:pt x="758" y="26"/>
                  </a:lnTo>
                  <a:lnTo>
                    <a:pt x="773" y="13"/>
                  </a:lnTo>
                  <a:lnTo>
                    <a:pt x="787" y="5"/>
                  </a:lnTo>
                  <a:lnTo>
                    <a:pt x="800" y="0"/>
                  </a:lnTo>
                  <a:lnTo>
                    <a:pt x="811" y="0"/>
                  </a:lnTo>
                  <a:lnTo>
                    <a:pt x="819" y="7"/>
                  </a:lnTo>
                  <a:lnTo>
                    <a:pt x="828" y="26"/>
                  </a:lnTo>
                  <a:lnTo>
                    <a:pt x="825" y="47"/>
                  </a:lnTo>
                  <a:lnTo>
                    <a:pt x="819" y="59"/>
                  </a:lnTo>
                  <a:lnTo>
                    <a:pt x="811" y="68"/>
                  </a:lnTo>
                  <a:lnTo>
                    <a:pt x="802" y="80"/>
                  </a:lnTo>
                  <a:lnTo>
                    <a:pt x="796" y="85"/>
                  </a:lnTo>
                  <a:lnTo>
                    <a:pt x="792" y="91"/>
                  </a:lnTo>
                  <a:lnTo>
                    <a:pt x="787" y="95"/>
                  </a:lnTo>
                  <a:lnTo>
                    <a:pt x="781" y="100"/>
                  </a:lnTo>
                  <a:lnTo>
                    <a:pt x="775" y="104"/>
                  </a:lnTo>
                  <a:lnTo>
                    <a:pt x="770" y="110"/>
                  </a:lnTo>
                  <a:lnTo>
                    <a:pt x="749" y="129"/>
                  </a:lnTo>
                  <a:lnTo>
                    <a:pt x="743" y="133"/>
                  </a:lnTo>
                  <a:lnTo>
                    <a:pt x="739" y="137"/>
                  </a:lnTo>
                  <a:lnTo>
                    <a:pt x="733" y="140"/>
                  </a:lnTo>
                  <a:lnTo>
                    <a:pt x="730" y="146"/>
                  </a:lnTo>
                  <a:lnTo>
                    <a:pt x="724" y="152"/>
                  </a:lnTo>
                  <a:lnTo>
                    <a:pt x="718" y="159"/>
                  </a:lnTo>
                  <a:lnTo>
                    <a:pt x="718" y="163"/>
                  </a:lnTo>
                  <a:lnTo>
                    <a:pt x="724" y="161"/>
                  </a:lnTo>
                  <a:lnTo>
                    <a:pt x="732" y="156"/>
                  </a:lnTo>
                  <a:lnTo>
                    <a:pt x="754" y="140"/>
                  </a:lnTo>
                  <a:lnTo>
                    <a:pt x="781" y="121"/>
                  </a:lnTo>
                  <a:lnTo>
                    <a:pt x="813" y="102"/>
                  </a:lnTo>
                  <a:lnTo>
                    <a:pt x="846" y="85"/>
                  </a:lnTo>
                  <a:lnTo>
                    <a:pt x="861" y="80"/>
                  </a:lnTo>
                  <a:lnTo>
                    <a:pt x="874" y="76"/>
                  </a:lnTo>
                  <a:lnTo>
                    <a:pt x="880" y="76"/>
                  </a:lnTo>
                  <a:lnTo>
                    <a:pt x="886" y="76"/>
                  </a:lnTo>
                  <a:lnTo>
                    <a:pt x="897" y="80"/>
                  </a:lnTo>
                  <a:lnTo>
                    <a:pt x="906" y="83"/>
                  </a:lnTo>
                  <a:lnTo>
                    <a:pt x="914" y="89"/>
                  </a:lnTo>
                  <a:lnTo>
                    <a:pt x="924" y="99"/>
                  </a:lnTo>
                  <a:lnTo>
                    <a:pt x="931" y="119"/>
                  </a:lnTo>
                  <a:lnTo>
                    <a:pt x="927" y="129"/>
                  </a:lnTo>
                  <a:lnTo>
                    <a:pt x="922" y="137"/>
                  </a:lnTo>
                  <a:lnTo>
                    <a:pt x="912" y="144"/>
                  </a:lnTo>
                  <a:lnTo>
                    <a:pt x="901" y="148"/>
                  </a:lnTo>
                  <a:lnTo>
                    <a:pt x="895" y="148"/>
                  </a:lnTo>
                  <a:lnTo>
                    <a:pt x="889" y="150"/>
                  </a:lnTo>
                  <a:lnTo>
                    <a:pt x="876" y="152"/>
                  </a:lnTo>
                  <a:lnTo>
                    <a:pt x="870" y="154"/>
                  </a:lnTo>
                  <a:lnTo>
                    <a:pt x="865" y="154"/>
                  </a:lnTo>
                  <a:lnTo>
                    <a:pt x="855" y="156"/>
                  </a:lnTo>
                  <a:lnTo>
                    <a:pt x="842" y="161"/>
                  </a:lnTo>
                  <a:lnTo>
                    <a:pt x="840" y="165"/>
                  </a:lnTo>
                  <a:lnTo>
                    <a:pt x="844" y="169"/>
                  </a:lnTo>
                  <a:lnTo>
                    <a:pt x="859" y="190"/>
                  </a:lnTo>
                  <a:lnTo>
                    <a:pt x="876" y="216"/>
                  </a:lnTo>
                  <a:lnTo>
                    <a:pt x="882" y="239"/>
                  </a:lnTo>
                  <a:lnTo>
                    <a:pt x="880" y="243"/>
                  </a:lnTo>
                  <a:lnTo>
                    <a:pt x="876" y="247"/>
                  </a:lnTo>
                  <a:lnTo>
                    <a:pt x="870" y="247"/>
                  </a:lnTo>
                  <a:lnTo>
                    <a:pt x="863" y="247"/>
                  </a:lnTo>
                  <a:lnTo>
                    <a:pt x="855" y="245"/>
                  </a:lnTo>
                  <a:lnTo>
                    <a:pt x="846" y="241"/>
                  </a:lnTo>
                  <a:lnTo>
                    <a:pt x="838" y="239"/>
                  </a:lnTo>
                  <a:lnTo>
                    <a:pt x="828" y="234"/>
                  </a:lnTo>
                  <a:lnTo>
                    <a:pt x="813" y="226"/>
                  </a:lnTo>
                  <a:lnTo>
                    <a:pt x="798" y="216"/>
                  </a:lnTo>
                  <a:lnTo>
                    <a:pt x="783" y="209"/>
                  </a:lnTo>
                  <a:lnTo>
                    <a:pt x="771" y="203"/>
                  </a:lnTo>
                  <a:lnTo>
                    <a:pt x="760" y="203"/>
                  </a:lnTo>
                  <a:lnTo>
                    <a:pt x="751" y="209"/>
                  </a:lnTo>
                  <a:lnTo>
                    <a:pt x="749" y="215"/>
                  </a:lnTo>
                  <a:lnTo>
                    <a:pt x="749" y="222"/>
                  </a:lnTo>
                  <a:lnTo>
                    <a:pt x="754" y="239"/>
                  </a:lnTo>
                  <a:lnTo>
                    <a:pt x="777" y="281"/>
                  </a:lnTo>
                  <a:lnTo>
                    <a:pt x="796" y="321"/>
                  </a:lnTo>
                  <a:lnTo>
                    <a:pt x="796" y="334"/>
                  </a:lnTo>
                  <a:lnTo>
                    <a:pt x="792" y="340"/>
                  </a:lnTo>
                  <a:lnTo>
                    <a:pt x="787" y="344"/>
                  </a:lnTo>
                  <a:lnTo>
                    <a:pt x="779" y="344"/>
                  </a:lnTo>
                  <a:lnTo>
                    <a:pt x="771" y="344"/>
                  </a:lnTo>
                  <a:lnTo>
                    <a:pt x="764" y="342"/>
                  </a:lnTo>
                  <a:lnTo>
                    <a:pt x="756" y="338"/>
                  </a:lnTo>
                  <a:lnTo>
                    <a:pt x="741" y="327"/>
                  </a:lnTo>
                  <a:lnTo>
                    <a:pt x="724" y="311"/>
                  </a:lnTo>
                  <a:lnTo>
                    <a:pt x="709" y="298"/>
                  </a:lnTo>
                  <a:lnTo>
                    <a:pt x="692" y="285"/>
                  </a:lnTo>
                  <a:lnTo>
                    <a:pt x="661" y="268"/>
                  </a:lnTo>
                  <a:lnTo>
                    <a:pt x="648" y="268"/>
                  </a:lnTo>
                  <a:lnTo>
                    <a:pt x="636" y="270"/>
                  </a:lnTo>
                  <a:lnTo>
                    <a:pt x="627" y="273"/>
                  </a:lnTo>
                  <a:lnTo>
                    <a:pt x="625" y="277"/>
                  </a:lnTo>
                  <a:lnTo>
                    <a:pt x="621" y="281"/>
                  </a:lnTo>
                  <a:lnTo>
                    <a:pt x="619" y="291"/>
                  </a:lnTo>
                  <a:lnTo>
                    <a:pt x="621" y="302"/>
                  </a:lnTo>
                  <a:lnTo>
                    <a:pt x="636" y="325"/>
                  </a:lnTo>
                  <a:lnTo>
                    <a:pt x="661" y="346"/>
                  </a:lnTo>
                  <a:lnTo>
                    <a:pt x="673" y="351"/>
                  </a:lnTo>
                  <a:lnTo>
                    <a:pt x="684" y="357"/>
                  </a:lnTo>
                  <a:lnTo>
                    <a:pt x="695" y="363"/>
                  </a:lnTo>
                  <a:lnTo>
                    <a:pt x="705" y="370"/>
                  </a:lnTo>
                  <a:lnTo>
                    <a:pt x="720" y="393"/>
                  </a:lnTo>
                  <a:lnTo>
                    <a:pt x="722" y="408"/>
                  </a:lnTo>
                  <a:lnTo>
                    <a:pt x="718" y="422"/>
                  </a:lnTo>
                  <a:lnTo>
                    <a:pt x="707" y="433"/>
                  </a:lnTo>
                  <a:lnTo>
                    <a:pt x="692" y="443"/>
                  </a:lnTo>
                  <a:lnTo>
                    <a:pt x="682" y="446"/>
                  </a:lnTo>
                  <a:lnTo>
                    <a:pt x="673" y="448"/>
                  </a:lnTo>
                  <a:lnTo>
                    <a:pt x="663" y="448"/>
                  </a:lnTo>
                  <a:lnTo>
                    <a:pt x="654" y="448"/>
                  </a:lnTo>
                  <a:lnTo>
                    <a:pt x="644" y="448"/>
                  </a:lnTo>
                  <a:lnTo>
                    <a:pt x="635" y="445"/>
                  </a:lnTo>
                  <a:lnTo>
                    <a:pt x="625" y="441"/>
                  </a:lnTo>
                  <a:lnTo>
                    <a:pt x="617" y="435"/>
                  </a:lnTo>
                  <a:lnTo>
                    <a:pt x="604" y="420"/>
                  </a:lnTo>
                  <a:lnTo>
                    <a:pt x="589" y="399"/>
                  </a:lnTo>
                  <a:lnTo>
                    <a:pt x="559" y="357"/>
                  </a:lnTo>
                  <a:lnTo>
                    <a:pt x="530" y="325"/>
                  </a:lnTo>
                  <a:lnTo>
                    <a:pt x="517" y="317"/>
                  </a:lnTo>
                  <a:lnTo>
                    <a:pt x="505" y="319"/>
                  </a:lnTo>
                  <a:lnTo>
                    <a:pt x="501" y="323"/>
                  </a:lnTo>
                  <a:lnTo>
                    <a:pt x="500" y="329"/>
                  </a:lnTo>
                  <a:lnTo>
                    <a:pt x="505" y="340"/>
                  </a:lnTo>
                  <a:lnTo>
                    <a:pt x="530" y="370"/>
                  </a:lnTo>
                  <a:lnTo>
                    <a:pt x="543" y="387"/>
                  </a:lnTo>
                  <a:lnTo>
                    <a:pt x="555" y="405"/>
                  </a:lnTo>
                  <a:lnTo>
                    <a:pt x="560" y="420"/>
                  </a:lnTo>
                  <a:lnTo>
                    <a:pt x="559" y="433"/>
                  </a:lnTo>
                  <a:lnTo>
                    <a:pt x="553" y="439"/>
                  </a:lnTo>
                  <a:lnTo>
                    <a:pt x="543" y="445"/>
                  </a:lnTo>
                  <a:lnTo>
                    <a:pt x="532" y="448"/>
                  </a:lnTo>
                  <a:lnTo>
                    <a:pt x="524" y="450"/>
                  </a:lnTo>
                  <a:lnTo>
                    <a:pt x="519" y="452"/>
                  </a:lnTo>
                  <a:lnTo>
                    <a:pt x="511" y="454"/>
                  </a:lnTo>
                  <a:lnTo>
                    <a:pt x="501" y="454"/>
                  </a:lnTo>
                  <a:lnTo>
                    <a:pt x="494" y="456"/>
                  </a:lnTo>
                  <a:lnTo>
                    <a:pt x="484" y="458"/>
                  </a:lnTo>
                  <a:lnTo>
                    <a:pt x="477" y="458"/>
                  </a:lnTo>
                  <a:lnTo>
                    <a:pt x="467" y="458"/>
                  </a:lnTo>
                  <a:lnTo>
                    <a:pt x="458" y="460"/>
                  </a:lnTo>
                  <a:lnTo>
                    <a:pt x="448" y="460"/>
                  </a:lnTo>
                  <a:lnTo>
                    <a:pt x="439" y="460"/>
                  </a:lnTo>
                  <a:lnTo>
                    <a:pt x="429" y="458"/>
                  </a:lnTo>
                  <a:lnTo>
                    <a:pt x="420" y="458"/>
                  </a:lnTo>
                  <a:lnTo>
                    <a:pt x="410" y="456"/>
                  </a:lnTo>
                  <a:lnTo>
                    <a:pt x="401" y="456"/>
                  </a:lnTo>
                  <a:lnTo>
                    <a:pt x="393" y="454"/>
                  </a:lnTo>
                  <a:lnTo>
                    <a:pt x="384" y="452"/>
                  </a:lnTo>
                  <a:lnTo>
                    <a:pt x="376" y="450"/>
                  </a:lnTo>
                  <a:lnTo>
                    <a:pt x="366" y="446"/>
                  </a:lnTo>
                  <a:lnTo>
                    <a:pt x="361" y="445"/>
                  </a:lnTo>
                  <a:lnTo>
                    <a:pt x="346" y="437"/>
                  </a:lnTo>
                  <a:lnTo>
                    <a:pt x="334" y="427"/>
                  </a:lnTo>
                  <a:lnTo>
                    <a:pt x="325" y="418"/>
                  </a:lnTo>
                  <a:lnTo>
                    <a:pt x="308" y="399"/>
                  </a:lnTo>
                  <a:lnTo>
                    <a:pt x="289" y="386"/>
                  </a:lnTo>
                  <a:lnTo>
                    <a:pt x="268" y="376"/>
                  </a:lnTo>
                  <a:lnTo>
                    <a:pt x="258" y="374"/>
                  </a:lnTo>
                  <a:lnTo>
                    <a:pt x="249" y="372"/>
                  </a:lnTo>
                  <a:lnTo>
                    <a:pt x="241" y="370"/>
                  </a:lnTo>
                  <a:lnTo>
                    <a:pt x="231" y="368"/>
                  </a:lnTo>
                  <a:lnTo>
                    <a:pt x="218" y="368"/>
                  </a:lnTo>
                  <a:lnTo>
                    <a:pt x="209" y="368"/>
                  </a:lnTo>
                  <a:lnTo>
                    <a:pt x="205" y="368"/>
                  </a:lnTo>
                  <a:lnTo>
                    <a:pt x="334" y="329"/>
                  </a:lnTo>
                  <a:lnTo>
                    <a:pt x="509" y="416"/>
                  </a:lnTo>
                  <a:lnTo>
                    <a:pt x="376" y="315"/>
                  </a:lnTo>
                  <a:lnTo>
                    <a:pt x="532" y="270"/>
                  </a:lnTo>
                  <a:lnTo>
                    <a:pt x="657" y="406"/>
                  </a:lnTo>
                  <a:lnTo>
                    <a:pt x="562" y="258"/>
                  </a:lnTo>
                  <a:lnTo>
                    <a:pt x="663" y="224"/>
                  </a:lnTo>
                  <a:lnTo>
                    <a:pt x="764" y="311"/>
                  </a:lnTo>
                  <a:lnTo>
                    <a:pt x="692" y="215"/>
                  </a:lnTo>
                  <a:lnTo>
                    <a:pt x="773" y="182"/>
                  </a:lnTo>
                  <a:lnTo>
                    <a:pt x="846" y="213"/>
                  </a:lnTo>
                  <a:lnTo>
                    <a:pt x="789" y="165"/>
                  </a:lnTo>
                  <a:lnTo>
                    <a:pt x="891" y="104"/>
                  </a:lnTo>
                  <a:lnTo>
                    <a:pt x="754" y="167"/>
                  </a:lnTo>
                  <a:lnTo>
                    <a:pt x="648" y="209"/>
                  </a:lnTo>
                  <a:lnTo>
                    <a:pt x="796" y="43"/>
                  </a:lnTo>
                  <a:lnTo>
                    <a:pt x="606" y="216"/>
                  </a:lnTo>
                  <a:lnTo>
                    <a:pt x="522" y="239"/>
                  </a:lnTo>
                  <a:lnTo>
                    <a:pt x="625" y="66"/>
                  </a:lnTo>
                  <a:lnTo>
                    <a:pt x="482" y="249"/>
                  </a:lnTo>
                  <a:lnTo>
                    <a:pt x="359" y="285"/>
                  </a:lnTo>
                  <a:lnTo>
                    <a:pt x="414" y="125"/>
                  </a:lnTo>
                  <a:lnTo>
                    <a:pt x="323" y="298"/>
                  </a:lnTo>
                  <a:lnTo>
                    <a:pt x="308" y="304"/>
                  </a:lnTo>
                  <a:lnTo>
                    <a:pt x="290" y="311"/>
                  </a:lnTo>
                  <a:lnTo>
                    <a:pt x="270" y="321"/>
                  </a:lnTo>
                  <a:lnTo>
                    <a:pt x="247" y="329"/>
                  </a:lnTo>
                  <a:lnTo>
                    <a:pt x="224" y="338"/>
                  </a:lnTo>
                  <a:lnTo>
                    <a:pt x="218" y="340"/>
                  </a:lnTo>
                  <a:lnTo>
                    <a:pt x="212" y="342"/>
                  </a:lnTo>
                  <a:lnTo>
                    <a:pt x="207" y="342"/>
                  </a:lnTo>
                  <a:lnTo>
                    <a:pt x="201" y="344"/>
                  </a:lnTo>
                  <a:lnTo>
                    <a:pt x="195" y="346"/>
                  </a:lnTo>
                  <a:lnTo>
                    <a:pt x="192" y="348"/>
                  </a:lnTo>
                  <a:lnTo>
                    <a:pt x="182" y="348"/>
                  </a:lnTo>
                  <a:lnTo>
                    <a:pt x="173" y="349"/>
                  </a:lnTo>
                  <a:lnTo>
                    <a:pt x="167" y="349"/>
                  </a:lnTo>
                  <a:lnTo>
                    <a:pt x="159" y="349"/>
                  </a:lnTo>
                  <a:lnTo>
                    <a:pt x="154" y="349"/>
                  </a:lnTo>
                  <a:lnTo>
                    <a:pt x="148" y="349"/>
                  </a:lnTo>
                  <a:lnTo>
                    <a:pt x="140" y="349"/>
                  </a:lnTo>
                  <a:lnTo>
                    <a:pt x="135" y="349"/>
                  </a:lnTo>
                  <a:lnTo>
                    <a:pt x="127" y="349"/>
                  </a:lnTo>
                  <a:lnTo>
                    <a:pt x="119" y="348"/>
                  </a:lnTo>
                  <a:lnTo>
                    <a:pt x="112" y="348"/>
                  </a:lnTo>
                  <a:lnTo>
                    <a:pt x="104" y="348"/>
                  </a:lnTo>
                  <a:lnTo>
                    <a:pt x="97" y="346"/>
                  </a:lnTo>
                  <a:lnTo>
                    <a:pt x="89" y="346"/>
                  </a:lnTo>
                  <a:lnTo>
                    <a:pt x="81" y="344"/>
                  </a:lnTo>
                  <a:lnTo>
                    <a:pt x="74" y="344"/>
                  </a:lnTo>
                  <a:lnTo>
                    <a:pt x="58" y="342"/>
                  </a:lnTo>
                  <a:lnTo>
                    <a:pt x="53" y="340"/>
                  </a:lnTo>
                  <a:lnTo>
                    <a:pt x="45" y="340"/>
                  </a:lnTo>
                  <a:lnTo>
                    <a:pt x="34" y="338"/>
                  </a:lnTo>
                  <a:lnTo>
                    <a:pt x="22" y="336"/>
                  </a:lnTo>
                  <a:lnTo>
                    <a:pt x="13" y="334"/>
                  </a:lnTo>
                  <a:lnTo>
                    <a:pt x="5" y="332"/>
                  </a:lnTo>
                  <a:lnTo>
                    <a:pt x="0" y="332"/>
                  </a:lnTo>
                  <a:lnTo>
                    <a:pt x="102" y="272"/>
                  </a:lnTo>
                  <a:lnTo>
                    <a:pt x="106" y="279"/>
                  </a:lnTo>
                  <a:lnTo>
                    <a:pt x="123" y="298"/>
                  </a:lnTo>
                  <a:lnTo>
                    <a:pt x="150" y="313"/>
                  </a:lnTo>
                  <a:close/>
                </a:path>
              </a:pathLst>
            </a:custGeom>
            <a:gradFill rotWithShape="0">
              <a:gsLst>
                <a:gs pos="0">
                  <a:srgbClr val="500F74"/>
                </a:gs>
                <a:gs pos="50000">
                  <a:srgbClr val="AC20FA"/>
                </a:gs>
                <a:gs pos="100000">
                  <a:srgbClr val="500F74"/>
                </a:gs>
              </a:gsLst>
              <a:lin ang="5400000" scaled="1"/>
              <a:tileRect/>
            </a:gradFill>
            <a:ln w="9525">
              <a:noFill/>
            </a:ln>
          </p:spPr>
          <p:txBody>
            <a:bodyPr/>
            <a:p>
              <a:endParaRPr lang="en-US"/>
            </a:p>
          </p:txBody>
        </p:sp>
        <p:sp>
          <p:nvSpPr>
            <p:cNvPr id="5132" name="Freeform 12"/>
            <p:cNvSpPr/>
            <p:nvPr/>
          </p:nvSpPr>
          <p:spPr>
            <a:xfrm>
              <a:off x="672" y="432"/>
              <a:ext cx="465" cy="230"/>
            </a:xfrm>
            <a:custGeom>
              <a:avLst/>
              <a:gdLst/>
              <a:ahLst/>
              <a:cxnLst>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Lst>
              <a:pathLst>
                <a:path w="929" h="460">
                  <a:moveTo>
                    <a:pt x="148" y="316"/>
                  </a:moveTo>
                  <a:lnTo>
                    <a:pt x="152" y="316"/>
                  </a:lnTo>
                  <a:lnTo>
                    <a:pt x="161" y="316"/>
                  </a:lnTo>
                  <a:lnTo>
                    <a:pt x="167" y="316"/>
                  </a:lnTo>
                  <a:lnTo>
                    <a:pt x="174" y="314"/>
                  </a:lnTo>
                  <a:lnTo>
                    <a:pt x="184" y="312"/>
                  </a:lnTo>
                  <a:lnTo>
                    <a:pt x="193" y="310"/>
                  </a:lnTo>
                  <a:lnTo>
                    <a:pt x="212" y="304"/>
                  </a:lnTo>
                  <a:lnTo>
                    <a:pt x="235" y="291"/>
                  </a:lnTo>
                  <a:lnTo>
                    <a:pt x="245" y="283"/>
                  </a:lnTo>
                  <a:lnTo>
                    <a:pt x="251" y="278"/>
                  </a:lnTo>
                  <a:lnTo>
                    <a:pt x="256" y="274"/>
                  </a:lnTo>
                  <a:lnTo>
                    <a:pt x="262" y="268"/>
                  </a:lnTo>
                  <a:lnTo>
                    <a:pt x="266" y="262"/>
                  </a:lnTo>
                  <a:lnTo>
                    <a:pt x="271" y="257"/>
                  </a:lnTo>
                  <a:lnTo>
                    <a:pt x="277" y="249"/>
                  </a:lnTo>
                  <a:lnTo>
                    <a:pt x="281" y="242"/>
                  </a:lnTo>
                  <a:lnTo>
                    <a:pt x="285" y="234"/>
                  </a:lnTo>
                  <a:lnTo>
                    <a:pt x="290" y="228"/>
                  </a:lnTo>
                  <a:lnTo>
                    <a:pt x="294" y="221"/>
                  </a:lnTo>
                  <a:lnTo>
                    <a:pt x="298" y="213"/>
                  </a:lnTo>
                  <a:lnTo>
                    <a:pt x="302" y="207"/>
                  </a:lnTo>
                  <a:lnTo>
                    <a:pt x="306" y="200"/>
                  </a:lnTo>
                  <a:lnTo>
                    <a:pt x="309" y="194"/>
                  </a:lnTo>
                  <a:lnTo>
                    <a:pt x="313" y="188"/>
                  </a:lnTo>
                  <a:lnTo>
                    <a:pt x="315" y="181"/>
                  </a:lnTo>
                  <a:lnTo>
                    <a:pt x="323" y="169"/>
                  </a:lnTo>
                  <a:lnTo>
                    <a:pt x="327" y="164"/>
                  </a:lnTo>
                  <a:lnTo>
                    <a:pt x="328" y="158"/>
                  </a:lnTo>
                  <a:lnTo>
                    <a:pt x="336" y="146"/>
                  </a:lnTo>
                  <a:lnTo>
                    <a:pt x="342" y="135"/>
                  </a:lnTo>
                  <a:lnTo>
                    <a:pt x="349" y="126"/>
                  </a:lnTo>
                  <a:lnTo>
                    <a:pt x="355" y="116"/>
                  </a:lnTo>
                  <a:lnTo>
                    <a:pt x="363" y="108"/>
                  </a:lnTo>
                  <a:lnTo>
                    <a:pt x="380" y="93"/>
                  </a:lnTo>
                  <a:lnTo>
                    <a:pt x="401" y="84"/>
                  </a:lnTo>
                  <a:lnTo>
                    <a:pt x="410" y="80"/>
                  </a:lnTo>
                  <a:lnTo>
                    <a:pt x="422" y="76"/>
                  </a:lnTo>
                  <a:lnTo>
                    <a:pt x="427" y="76"/>
                  </a:lnTo>
                  <a:lnTo>
                    <a:pt x="431" y="74"/>
                  </a:lnTo>
                  <a:lnTo>
                    <a:pt x="441" y="72"/>
                  </a:lnTo>
                  <a:lnTo>
                    <a:pt x="450" y="72"/>
                  </a:lnTo>
                  <a:lnTo>
                    <a:pt x="460" y="70"/>
                  </a:lnTo>
                  <a:lnTo>
                    <a:pt x="467" y="70"/>
                  </a:lnTo>
                  <a:lnTo>
                    <a:pt x="475" y="70"/>
                  </a:lnTo>
                  <a:lnTo>
                    <a:pt x="482" y="70"/>
                  </a:lnTo>
                  <a:lnTo>
                    <a:pt x="488" y="70"/>
                  </a:lnTo>
                  <a:lnTo>
                    <a:pt x="498" y="70"/>
                  </a:lnTo>
                  <a:lnTo>
                    <a:pt x="507" y="72"/>
                  </a:lnTo>
                  <a:lnTo>
                    <a:pt x="505" y="74"/>
                  </a:lnTo>
                  <a:lnTo>
                    <a:pt x="498" y="82"/>
                  </a:lnTo>
                  <a:lnTo>
                    <a:pt x="494" y="86"/>
                  </a:lnTo>
                  <a:lnTo>
                    <a:pt x="488" y="91"/>
                  </a:lnTo>
                  <a:lnTo>
                    <a:pt x="482" y="97"/>
                  </a:lnTo>
                  <a:lnTo>
                    <a:pt x="477" y="103"/>
                  </a:lnTo>
                  <a:lnTo>
                    <a:pt x="471" y="108"/>
                  </a:lnTo>
                  <a:lnTo>
                    <a:pt x="465" y="116"/>
                  </a:lnTo>
                  <a:lnTo>
                    <a:pt x="462" y="124"/>
                  </a:lnTo>
                  <a:lnTo>
                    <a:pt x="458" y="129"/>
                  </a:lnTo>
                  <a:lnTo>
                    <a:pt x="454" y="137"/>
                  </a:lnTo>
                  <a:lnTo>
                    <a:pt x="450" y="145"/>
                  </a:lnTo>
                  <a:lnTo>
                    <a:pt x="450" y="156"/>
                  </a:lnTo>
                  <a:lnTo>
                    <a:pt x="454" y="167"/>
                  </a:lnTo>
                  <a:lnTo>
                    <a:pt x="462" y="173"/>
                  </a:lnTo>
                  <a:lnTo>
                    <a:pt x="473" y="175"/>
                  </a:lnTo>
                  <a:lnTo>
                    <a:pt x="484" y="173"/>
                  </a:lnTo>
                  <a:lnTo>
                    <a:pt x="498" y="169"/>
                  </a:lnTo>
                  <a:lnTo>
                    <a:pt x="511" y="162"/>
                  </a:lnTo>
                  <a:lnTo>
                    <a:pt x="524" y="152"/>
                  </a:lnTo>
                  <a:lnTo>
                    <a:pt x="528" y="146"/>
                  </a:lnTo>
                  <a:lnTo>
                    <a:pt x="532" y="139"/>
                  </a:lnTo>
                  <a:lnTo>
                    <a:pt x="538" y="133"/>
                  </a:lnTo>
                  <a:lnTo>
                    <a:pt x="541" y="124"/>
                  </a:lnTo>
                  <a:lnTo>
                    <a:pt x="547" y="114"/>
                  </a:lnTo>
                  <a:lnTo>
                    <a:pt x="551" y="103"/>
                  </a:lnTo>
                  <a:lnTo>
                    <a:pt x="559" y="93"/>
                  </a:lnTo>
                  <a:lnTo>
                    <a:pt x="564" y="82"/>
                  </a:lnTo>
                  <a:lnTo>
                    <a:pt x="572" y="72"/>
                  </a:lnTo>
                  <a:lnTo>
                    <a:pt x="578" y="61"/>
                  </a:lnTo>
                  <a:lnTo>
                    <a:pt x="585" y="51"/>
                  </a:lnTo>
                  <a:lnTo>
                    <a:pt x="593" y="44"/>
                  </a:lnTo>
                  <a:lnTo>
                    <a:pt x="610" y="32"/>
                  </a:lnTo>
                  <a:lnTo>
                    <a:pt x="617" y="29"/>
                  </a:lnTo>
                  <a:lnTo>
                    <a:pt x="623" y="29"/>
                  </a:lnTo>
                  <a:lnTo>
                    <a:pt x="627" y="29"/>
                  </a:lnTo>
                  <a:lnTo>
                    <a:pt x="636" y="31"/>
                  </a:lnTo>
                  <a:lnTo>
                    <a:pt x="646" y="34"/>
                  </a:lnTo>
                  <a:lnTo>
                    <a:pt x="657" y="50"/>
                  </a:lnTo>
                  <a:lnTo>
                    <a:pt x="657" y="69"/>
                  </a:lnTo>
                  <a:lnTo>
                    <a:pt x="654" y="78"/>
                  </a:lnTo>
                  <a:lnTo>
                    <a:pt x="648" y="88"/>
                  </a:lnTo>
                  <a:lnTo>
                    <a:pt x="642" y="99"/>
                  </a:lnTo>
                  <a:lnTo>
                    <a:pt x="635" y="108"/>
                  </a:lnTo>
                  <a:lnTo>
                    <a:pt x="629" y="118"/>
                  </a:lnTo>
                  <a:lnTo>
                    <a:pt x="621" y="127"/>
                  </a:lnTo>
                  <a:lnTo>
                    <a:pt x="616" y="137"/>
                  </a:lnTo>
                  <a:lnTo>
                    <a:pt x="612" y="146"/>
                  </a:lnTo>
                  <a:lnTo>
                    <a:pt x="606" y="162"/>
                  </a:lnTo>
                  <a:lnTo>
                    <a:pt x="610" y="171"/>
                  </a:lnTo>
                  <a:lnTo>
                    <a:pt x="617" y="171"/>
                  </a:lnTo>
                  <a:lnTo>
                    <a:pt x="625" y="167"/>
                  </a:lnTo>
                  <a:lnTo>
                    <a:pt x="636" y="160"/>
                  </a:lnTo>
                  <a:lnTo>
                    <a:pt x="642" y="154"/>
                  </a:lnTo>
                  <a:lnTo>
                    <a:pt x="650" y="146"/>
                  </a:lnTo>
                  <a:lnTo>
                    <a:pt x="655" y="139"/>
                  </a:lnTo>
                  <a:lnTo>
                    <a:pt x="663" y="131"/>
                  </a:lnTo>
                  <a:lnTo>
                    <a:pt x="671" y="124"/>
                  </a:lnTo>
                  <a:lnTo>
                    <a:pt x="678" y="114"/>
                  </a:lnTo>
                  <a:lnTo>
                    <a:pt x="682" y="110"/>
                  </a:lnTo>
                  <a:lnTo>
                    <a:pt x="686" y="105"/>
                  </a:lnTo>
                  <a:lnTo>
                    <a:pt x="690" y="101"/>
                  </a:lnTo>
                  <a:lnTo>
                    <a:pt x="694" y="97"/>
                  </a:lnTo>
                  <a:lnTo>
                    <a:pt x="697" y="91"/>
                  </a:lnTo>
                  <a:lnTo>
                    <a:pt x="701" y="88"/>
                  </a:lnTo>
                  <a:lnTo>
                    <a:pt x="705" y="82"/>
                  </a:lnTo>
                  <a:lnTo>
                    <a:pt x="709" y="78"/>
                  </a:lnTo>
                  <a:lnTo>
                    <a:pt x="718" y="69"/>
                  </a:lnTo>
                  <a:lnTo>
                    <a:pt x="722" y="63"/>
                  </a:lnTo>
                  <a:lnTo>
                    <a:pt x="726" y="59"/>
                  </a:lnTo>
                  <a:lnTo>
                    <a:pt x="730" y="55"/>
                  </a:lnTo>
                  <a:lnTo>
                    <a:pt x="733" y="50"/>
                  </a:lnTo>
                  <a:lnTo>
                    <a:pt x="741" y="42"/>
                  </a:lnTo>
                  <a:lnTo>
                    <a:pt x="751" y="34"/>
                  </a:lnTo>
                  <a:lnTo>
                    <a:pt x="758" y="27"/>
                  </a:lnTo>
                  <a:lnTo>
                    <a:pt x="771" y="13"/>
                  </a:lnTo>
                  <a:lnTo>
                    <a:pt x="787" y="6"/>
                  </a:lnTo>
                  <a:lnTo>
                    <a:pt x="798" y="0"/>
                  </a:lnTo>
                  <a:lnTo>
                    <a:pt x="809" y="2"/>
                  </a:lnTo>
                  <a:lnTo>
                    <a:pt x="819" y="8"/>
                  </a:lnTo>
                  <a:lnTo>
                    <a:pt x="827" y="29"/>
                  </a:lnTo>
                  <a:lnTo>
                    <a:pt x="823" y="48"/>
                  </a:lnTo>
                  <a:lnTo>
                    <a:pt x="817" y="59"/>
                  </a:lnTo>
                  <a:lnTo>
                    <a:pt x="809" y="70"/>
                  </a:lnTo>
                  <a:lnTo>
                    <a:pt x="802" y="80"/>
                  </a:lnTo>
                  <a:lnTo>
                    <a:pt x="796" y="86"/>
                  </a:lnTo>
                  <a:lnTo>
                    <a:pt x="790" y="91"/>
                  </a:lnTo>
                  <a:lnTo>
                    <a:pt x="785" y="95"/>
                  </a:lnTo>
                  <a:lnTo>
                    <a:pt x="781" y="101"/>
                  </a:lnTo>
                  <a:lnTo>
                    <a:pt x="775" y="107"/>
                  </a:lnTo>
                  <a:lnTo>
                    <a:pt x="770" y="110"/>
                  </a:lnTo>
                  <a:lnTo>
                    <a:pt x="747" y="129"/>
                  </a:lnTo>
                  <a:lnTo>
                    <a:pt x="743" y="133"/>
                  </a:lnTo>
                  <a:lnTo>
                    <a:pt x="737" y="139"/>
                  </a:lnTo>
                  <a:lnTo>
                    <a:pt x="733" y="143"/>
                  </a:lnTo>
                  <a:lnTo>
                    <a:pt x="730" y="146"/>
                  </a:lnTo>
                  <a:lnTo>
                    <a:pt x="722" y="152"/>
                  </a:lnTo>
                  <a:lnTo>
                    <a:pt x="718" y="160"/>
                  </a:lnTo>
                  <a:lnTo>
                    <a:pt x="718" y="164"/>
                  </a:lnTo>
                  <a:lnTo>
                    <a:pt x="724" y="162"/>
                  </a:lnTo>
                  <a:lnTo>
                    <a:pt x="732" y="156"/>
                  </a:lnTo>
                  <a:lnTo>
                    <a:pt x="752" y="141"/>
                  </a:lnTo>
                  <a:lnTo>
                    <a:pt x="781" y="122"/>
                  </a:lnTo>
                  <a:lnTo>
                    <a:pt x="813" y="103"/>
                  </a:lnTo>
                  <a:lnTo>
                    <a:pt x="844" y="86"/>
                  </a:lnTo>
                  <a:lnTo>
                    <a:pt x="859" y="80"/>
                  </a:lnTo>
                  <a:lnTo>
                    <a:pt x="874" y="76"/>
                  </a:lnTo>
                  <a:lnTo>
                    <a:pt x="880" y="76"/>
                  </a:lnTo>
                  <a:lnTo>
                    <a:pt x="886" y="76"/>
                  </a:lnTo>
                  <a:lnTo>
                    <a:pt x="897" y="80"/>
                  </a:lnTo>
                  <a:lnTo>
                    <a:pt x="905" y="84"/>
                  </a:lnTo>
                  <a:lnTo>
                    <a:pt x="912" y="89"/>
                  </a:lnTo>
                  <a:lnTo>
                    <a:pt x="924" y="99"/>
                  </a:lnTo>
                  <a:lnTo>
                    <a:pt x="929" y="120"/>
                  </a:lnTo>
                  <a:lnTo>
                    <a:pt x="927" y="129"/>
                  </a:lnTo>
                  <a:lnTo>
                    <a:pt x="922" y="137"/>
                  </a:lnTo>
                  <a:lnTo>
                    <a:pt x="912" y="145"/>
                  </a:lnTo>
                  <a:lnTo>
                    <a:pt x="901" y="148"/>
                  </a:lnTo>
                  <a:lnTo>
                    <a:pt x="895" y="150"/>
                  </a:lnTo>
                  <a:lnTo>
                    <a:pt x="889" y="150"/>
                  </a:lnTo>
                  <a:lnTo>
                    <a:pt x="876" y="152"/>
                  </a:lnTo>
                  <a:lnTo>
                    <a:pt x="870" y="154"/>
                  </a:lnTo>
                  <a:lnTo>
                    <a:pt x="865" y="154"/>
                  </a:lnTo>
                  <a:lnTo>
                    <a:pt x="855" y="156"/>
                  </a:lnTo>
                  <a:lnTo>
                    <a:pt x="842" y="162"/>
                  </a:lnTo>
                  <a:lnTo>
                    <a:pt x="840" y="165"/>
                  </a:lnTo>
                  <a:lnTo>
                    <a:pt x="842" y="171"/>
                  </a:lnTo>
                  <a:lnTo>
                    <a:pt x="857" y="190"/>
                  </a:lnTo>
                  <a:lnTo>
                    <a:pt x="874" y="219"/>
                  </a:lnTo>
                  <a:lnTo>
                    <a:pt x="882" y="242"/>
                  </a:lnTo>
                  <a:lnTo>
                    <a:pt x="880" y="243"/>
                  </a:lnTo>
                  <a:lnTo>
                    <a:pt x="876" y="247"/>
                  </a:lnTo>
                  <a:lnTo>
                    <a:pt x="870" y="247"/>
                  </a:lnTo>
                  <a:lnTo>
                    <a:pt x="863" y="247"/>
                  </a:lnTo>
                  <a:lnTo>
                    <a:pt x="853" y="245"/>
                  </a:lnTo>
                  <a:lnTo>
                    <a:pt x="846" y="242"/>
                  </a:lnTo>
                  <a:lnTo>
                    <a:pt x="836" y="240"/>
                  </a:lnTo>
                  <a:lnTo>
                    <a:pt x="828" y="234"/>
                  </a:lnTo>
                  <a:lnTo>
                    <a:pt x="811" y="226"/>
                  </a:lnTo>
                  <a:lnTo>
                    <a:pt x="796" y="217"/>
                  </a:lnTo>
                  <a:lnTo>
                    <a:pt x="783" y="209"/>
                  </a:lnTo>
                  <a:lnTo>
                    <a:pt x="770" y="204"/>
                  </a:lnTo>
                  <a:lnTo>
                    <a:pt x="760" y="204"/>
                  </a:lnTo>
                  <a:lnTo>
                    <a:pt x="751" y="209"/>
                  </a:lnTo>
                  <a:lnTo>
                    <a:pt x="749" y="215"/>
                  </a:lnTo>
                  <a:lnTo>
                    <a:pt x="749" y="223"/>
                  </a:lnTo>
                  <a:lnTo>
                    <a:pt x="752" y="240"/>
                  </a:lnTo>
                  <a:lnTo>
                    <a:pt x="775" y="281"/>
                  </a:lnTo>
                  <a:lnTo>
                    <a:pt x="794" y="321"/>
                  </a:lnTo>
                  <a:lnTo>
                    <a:pt x="794" y="337"/>
                  </a:lnTo>
                  <a:lnTo>
                    <a:pt x="792" y="340"/>
                  </a:lnTo>
                  <a:lnTo>
                    <a:pt x="787" y="344"/>
                  </a:lnTo>
                  <a:lnTo>
                    <a:pt x="779" y="346"/>
                  </a:lnTo>
                  <a:lnTo>
                    <a:pt x="771" y="346"/>
                  </a:lnTo>
                  <a:lnTo>
                    <a:pt x="764" y="342"/>
                  </a:lnTo>
                  <a:lnTo>
                    <a:pt x="754" y="338"/>
                  </a:lnTo>
                  <a:lnTo>
                    <a:pt x="739" y="327"/>
                  </a:lnTo>
                  <a:lnTo>
                    <a:pt x="724" y="314"/>
                  </a:lnTo>
                  <a:lnTo>
                    <a:pt x="707" y="299"/>
                  </a:lnTo>
                  <a:lnTo>
                    <a:pt x="692" y="285"/>
                  </a:lnTo>
                  <a:lnTo>
                    <a:pt x="661" y="268"/>
                  </a:lnTo>
                  <a:lnTo>
                    <a:pt x="646" y="268"/>
                  </a:lnTo>
                  <a:lnTo>
                    <a:pt x="635" y="270"/>
                  </a:lnTo>
                  <a:lnTo>
                    <a:pt x="625" y="276"/>
                  </a:lnTo>
                  <a:lnTo>
                    <a:pt x="623" y="278"/>
                  </a:lnTo>
                  <a:lnTo>
                    <a:pt x="621" y="283"/>
                  </a:lnTo>
                  <a:lnTo>
                    <a:pt x="619" y="291"/>
                  </a:lnTo>
                  <a:lnTo>
                    <a:pt x="621" y="302"/>
                  </a:lnTo>
                  <a:lnTo>
                    <a:pt x="636" y="327"/>
                  </a:lnTo>
                  <a:lnTo>
                    <a:pt x="659" y="346"/>
                  </a:lnTo>
                  <a:lnTo>
                    <a:pt x="673" y="352"/>
                  </a:lnTo>
                  <a:lnTo>
                    <a:pt x="682" y="357"/>
                  </a:lnTo>
                  <a:lnTo>
                    <a:pt x="694" y="363"/>
                  </a:lnTo>
                  <a:lnTo>
                    <a:pt x="703" y="371"/>
                  </a:lnTo>
                  <a:lnTo>
                    <a:pt x="720" y="394"/>
                  </a:lnTo>
                  <a:lnTo>
                    <a:pt x="722" y="409"/>
                  </a:lnTo>
                  <a:lnTo>
                    <a:pt x="716" y="422"/>
                  </a:lnTo>
                  <a:lnTo>
                    <a:pt x="705" y="434"/>
                  </a:lnTo>
                  <a:lnTo>
                    <a:pt x="690" y="443"/>
                  </a:lnTo>
                  <a:lnTo>
                    <a:pt x="680" y="447"/>
                  </a:lnTo>
                  <a:lnTo>
                    <a:pt x="671" y="449"/>
                  </a:lnTo>
                  <a:lnTo>
                    <a:pt x="661" y="451"/>
                  </a:lnTo>
                  <a:lnTo>
                    <a:pt x="652" y="451"/>
                  </a:lnTo>
                  <a:lnTo>
                    <a:pt x="642" y="449"/>
                  </a:lnTo>
                  <a:lnTo>
                    <a:pt x="635" y="445"/>
                  </a:lnTo>
                  <a:lnTo>
                    <a:pt x="625" y="441"/>
                  </a:lnTo>
                  <a:lnTo>
                    <a:pt x="617" y="435"/>
                  </a:lnTo>
                  <a:lnTo>
                    <a:pt x="602" y="420"/>
                  </a:lnTo>
                  <a:lnTo>
                    <a:pt x="587" y="399"/>
                  </a:lnTo>
                  <a:lnTo>
                    <a:pt x="557" y="357"/>
                  </a:lnTo>
                  <a:lnTo>
                    <a:pt x="528" y="325"/>
                  </a:lnTo>
                  <a:lnTo>
                    <a:pt x="517" y="318"/>
                  </a:lnTo>
                  <a:lnTo>
                    <a:pt x="505" y="319"/>
                  </a:lnTo>
                  <a:lnTo>
                    <a:pt x="501" y="323"/>
                  </a:lnTo>
                  <a:lnTo>
                    <a:pt x="500" y="329"/>
                  </a:lnTo>
                  <a:lnTo>
                    <a:pt x="503" y="340"/>
                  </a:lnTo>
                  <a:lnTo>
                    <a:pt x="528" y="373"/>
                  </a:lnTo>
                  <a:lnTo>
                    <a:pt x="543" y="388"/>
                  </a:lnTo>
                  <a:lnTo>
                    <a:pt x="555" y="405"/>
                  </a:lnTo>
                  <a:lnTo>
                    <a:pt x="560" y="420"/>
                  </a:lnTo>
                  <a:lnTo>
                    <a:pt x="557" y="434"/>
                  </a:lnTo>
                  <a:lnTo>
                    <a:pt x="551" y="439"/>
                  </a:lnTo>
                  <a:lnTo>
                    <a:pt x="541" y="445"/>
                  </a:lnTo>
                  <a:lnTo>
                    <a:pt x="530" y="449"/>
                  </a:lnTo>
                  <a:lnTo>
                    <a:pt x="524" y="451"/>
                  </a:lnTo>
                  <a:lnTo>
                    <a:pt x="517" y="453"/>
                  </a:lnTo>
                  <a:lnTo>
                    <a:pt x="509" y="454"/>
                  </a:lnTo>
                  <a:lnTo>
                    <a:pt x="501" y="456"/>
                  </a:lnTo>
                  <a:lnTo>
                    <a:pt x="494" y="456"/>
                  </a:lnTo>
                  <a:lnTo>
                    <a:pt x="484" y="458"/>
                  </a:lnTo>
                  <a:lnTo>
                    <a:pt x="475" y="458"/>
                  </a:lnTo>
                  <a:lnTo>
                    <a:pt x="465" y="460"/>
                  </a:lnTo>
                  <a:lnTo>
                    <a:pt x="458" y="460"/>
                  </a:lnTo>
                  <a:lnTo>
                    <a:pt x="448" y="460"/>
                  </a:lnTo>
                  <a:lnTo>
                    <a:pt x="439" y="460"/>
                  </a:lnTo>
                  <a:lnTo>
                    <a:pt x="429" y="458"/>
                  </a:lnTo>
                  <a:lnTo>
                    <a:pt x="420" y="458"/>
                  </a:lnTo>
                  <a:lnTo>
                    <a:pt x="410" y="458"/>
                  </a:lnTo>
                  <a:lnTo>
                    <a:pt x="401" y="456"/>
                  </a:lnTo>
                  <a:lnTo>
                    <a:pt x="391" y="454"/>
                  </a:lnTo>
                  <a:lnTo>
                    <a:pt x="384" y="453"/>
                  </a:lnTo>
                  <a:lnTo>
                    <a:pt x="374" y="451"/>
                  </a:lnTo>
                  <a:lnTo>
                    <a:pt x="366" y="447"/>
                  </a:lnTo>
                  <a:lnTo>
                    <a:pt x="359" y="445"/>
                  </a:lnTo>
                  <a:lnTo>
                    <a:pt x="346" y="437"/>
                  </a:lnTo>
                  <a:lnTo>
                    <a:pt x="332" y="430"/>
                  </a:lnTo>
                  <a:lnTo>
                    <a:pt x="323" y="418"/>
                  </a:lnTo>
                  <a:lnTo>
                    <a:pt x="306" y="399"/>
                  </a:lnTo>
                  <a:lnTo>
                    <a:pt x="287" y="386"/>
                  </a:lnTo>
                  <a:lnTo>
                    <a:pt x="268" y="378"/>
                  </a:lnTo>
                  <a:lnTo>
                    <a:pt x="258" y="375"/>
                  </a:lnTo>
                  <a:lnTo>
                    <a:pt x="249" y="373"/>
                  </a:lnTo>
                  <a:lnTo>
                    <a:pt x="239" y="371"/>
                  </a:lnTo>
                  <a:lnTo>
                    <a:pt x="232" y="369"/>
                  </a:lnTo>
                  <a:lnTo>
                    <a:pt x="216" y="369"/>
                  </a:lnTo>
                  <a:lnTo>
                    <a:pt x="207" y="369"/>
                  </a:lnTo>
                  <a:lnTo>
                    <a:pt x="205" y="369"/>
                  </a:lnTo>
                  <a:lnTo>
                    <a:pt x="334" y="331"/>
                  </a:lnTo>
                  <a:lnTo>
                    <a:pt x="509" y="418"/>
                  </a:lnTo>
                  <a:lnTo>
                    <a:pt x="374" y="316"/>
                  </a:lnTo>
                  <a:lnTo>
                    <a:pt x="530" y="270"/>
                  </a:lnTo>
                  <a:lnTo>
                    <a:pt x="655" y="409"/>
                  </a:lnTo>
                  <a:lnTo>
                    <a:pt x="562" y="259"/>
                  </a:lnTo>
                  <a:lnTo>
                    <a:pt x="663" y="224"/>
                  </a:lnTo>
                  <a:lnTo>
                    <a:pt x="764" y="314"/>
                  </a:lnTo>
                  <a:lnTo>
                    <a:pt x="692" y="215"/>
                  </a:lnTo>
                  <a:lnTo>
                    <a:pt x="771" y="183"/>
                  </a:lnTo>
                  <a:lnTo>
                    <a:pt x="846" y="215"/>
                  </a:lnTo>
                  <a:lnTo>
                    <a:pt x="789" y="167"/>
                  </a:lnTo>
                  <a:lnTo>
                    <a:pt x="889" y="107"/>
                  </a:lnTo>
                  <a:lnTo>
                    <a:pt x="754" y="167"/>
                  </a:lnTo>
                  <a:lnTo>
                    <a:pt x="646" y="209"/>
                  </a:lnTo>
                  <a:lnTo>
                    <a:pt x="794" y="44"/>
                  </a:lnTo>
                  <a:lnTo>
                    <a:pt x="604" y="217"/>
                  </a:lnTo>
                  <a:lnTo>
                    <a:pt x="520" y="242"/>
                  </a:lnTo>
                  <a:lnTo>
                    <a:pt x="623" y="67"/>
                  </a:lnTo>
                  <a:lnTo>
                    <a:pt x="481" y="249"/>
                  </a:lnTo>
                  <a:lnTo>
                    <a:pt x="359" y="287"/>
                  </a:lnTo>
                  <a:lnTo>
                    <a:pt x="412" y="126"/>
                  </a:lnTo>
                  <a:lnTo>
                    <a:pt x="321" y="299"/>
                  </a:lnTo>
                  <a:lnTo>
                    <a:pt x="306" y="306"/>
                  </a:lnTo>
                  <a:lnTo>
                    <a:pt x="289" y="312"/>
                  </a:lnTo>
                  <a:lnTo>
                    <a:pt x="268" y="321"/>
                  </a:lnTo>
                  <a:lnTo>
                    <a:pt x="245" y="329"/>
                  </a:lnTo>
                  <a:lnTo>
                    <a:pt x="222" y="338"/>
                  </a:lnTo>
                  <a:lnTo>
                    <a:pt x="216" y="340"/>
                  </a:lnTo>
                  <a:lnTo>
                    <a:pt x="211" y="342"/>
                  </a:lnTo>
                  <a:lnTo>
                    <a:pt x="205" y="342"/>
                  </a:lnTo>
                  <a:lnTo>
                    <a:pt x="201" y="344"/>
                  </a:lnTo>
                  <a:lnTo>
                    <a:pt x="195" y="346"/>
                  </a:lnTo>
                  <a:lnTo>
                    <a:pt x="190" y="348"/>
                  </a:lnTo>
                  <a:lnTo>
                    <a:pt x="180" y="350"/>
                  </a:lnTo>
                  <a:lnTo>
                    <a:pt x="171" y="350"/>
                  </a:lnTo>
                  <a:lnTo>
                    <a:pt x="165" y="352"/>
                  </a:lnTo>
                  <a:lnTo>
                    <a:pt x="159" y="352"/>
                  </a:lnTo>
                  <a:lnTo>
                    <a:pt x="154" y="352"/>
                  </a:lnTo>
                  <a:lnTo>
                    <a:pt x="148" y="352"/>
                  </a:lnTo>
                  <a:lnTo>
                    <a:pt x="140" y="352"/>
                  </a:lnTo>
                  <a:lnTo>
                    <a:pt x="133" y="350"/>
                  </a:lnTo>
                  <a:lnTo>
                    <a:pt x="125" y="350"/>
                  </a:lnTo>
                  <a:lnTo>
                    <a:pt x="117" y="350"/>
                  </a:lnTo>
                  <a:lnTo>
                    <a:pt x="112" y="348"/>
                  </a:lnTo>
                  <a:lnTo>
                    <a:pt x="104" y="348"/>
                  </a:lnTo>
                  <a:lnTo>
                    <a:pt x="97" y="346"/>
                  </a:lnTo>
                  <a:lnTo>
                    <a:pt x="87" y="346"/>
                  </a:lnTo>
                  <a:lnTo>
                    <a:pt x="79" y="344"/>
                  </a:lnTo>
                  <a:lnTo>
                    <a:pt x="74" y="344"/>
                  </a:lnTo>
                  <a:lnTo>
                    <a:pt x="58" y="342"/>
                  </a:lnTo>
                  <a:lnTo>
                    <a:pt x="51" y="340"/>
                  </a:lnTo>
                  <a:lnTo>
                    <a:pt x="45" y="340"/>
                  </a:lnTo>
                  <a:lnTo>
                    <a:pt x="32" y="338"/>
                  </a:lnTo>
                  <a:lnTo>
                    <a:pt x="20" y="337"/>
                  </a:lnTo>
                  <a:lnTo>
                    <a:pt x="13" y="335"/>
                  </a:lnTo>
                  <a:lnTo>
                    <a:pt x="5" y="335"/>
                  </a:lnTo>
                  <a:lnTo>
                    <a:pt x="0" y="333"/>
                  </a:lnTo>
                  <a:lnTo>
                    <a:pt x="102" y="272"/>
                  </a:lnTo>
                  <a:lnTo>
                    <a:pt x="104" y="281"/>
                  </a:lnTo>
                  <a:lnTo>
                    <a:pt x="121" y="299"/>
                  </a:lnTo>
                  <a:lnTo>
                    <a:pt x="148" y="316"/>
                  </a:lnTo>
                  <a:close/>
                </a:path>
              </a:pathLst>
            </a:custGeom>
            <a:gradFill rotWithShape="0">
              <a:gsLst>
                <a:gs pos="0">
                  <a:srgbClr val="500F74"/>
                </a:gs>
                <a:gs pos="50000">
                  <a:srgbClr val="AC20FA"/>
                </a:gs>
                <a:gs pos="100000">
                  <a:srgbClr val="500F74"/>
                </a:gs>
              </a:gsLst>
              <a:lin ang="5400000" scaled="1"/>
              <a:tileRect/>
            </a:gradFill>
            <a:ln w="9525">
              <a:noFill/>
            </a:ln>
          </p:spPr>
          <p:txBody>
            <a:bodyPr/>
            <a:p>
              <a:endParaRPr lang="en-US"/>
            </a:p>
          </p:txBody>
        </p:sp>
        <p:sp>
          <p:nvSpPr>
            <p:cNvPr id="5133" name="Freeform 13"/>
            <p:cNvSpPr/>
            <p:nvPr/>
          </p:nvSpPr>
          <p:spPr>
            <a:xfrm rot="4272610">
              <a:off x="555" y="672"/>
              <a:ext cx="464" cy="230"/>
            </a:xfrm>
            <a:custGeom>
              <a:avLst/>
              <a:gdLst/>
              <a:ahLst/>
              <a:cxnLst>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Lst>
              <a:pathLst>
                <a:path w="930" h="460">
                  <a:moveTo>
                    <a:pt x="149" y="316"/>
                  </a:moveTo>
                  <a:lnTo>
                    <a:pt x="152" y="316"/>
                  </a:lnTo>
                  <a:lnTo>
                    <a:pt x="162" y="316"/>
                  </a:lnTo>
                  <a:lnTo>
                    <a:pt x="168" y="316"/>
                  </a:lnTo>
                  <a:lnTo>
                    <a:pt x="175" y="316"/>
                  </a:lnTo>
                  <a:lnTo>
                    <a:pt x="185" y="314"/>
                  </a:lnTo>
                  <a:lnTo>
                    <a:pt x="192" y="312"/>
                  </a:lnTo>
                  <a:lnTo>
                    <a:pt x="213" y="305"/>
                  </a:lnTo>
                  <a:lnTo>
                    <a:pt x="234" y="291"/>
                  </a:lnTo>
                  <a:lnTo>
                    <a:pt x="246" y="284"/>
                  </a:lnTo>
                  <a:lnTo>
                    <a:pt x="251" y="280"/>
                  </a:lnTo>
                  <a:lnTo>
                    <a:pt x="255" y="274"/>
                  </a:lnTo>
                  <a:lnTo>
                    <a:pt x="261" y="268"/>
                  </a:lnTo>
                  <a:lnTo>
                    <a:pt x="266" y="263"/>
                  </a:lnTo>
                  <a:lnTo>
                    <a:pt x="272" y="257"/>
                  </a:lnTo>
                  <a:lnTo>
                    <a:pt x="276" y="249"/>
                  </a:lnTo>
                  <a:lnTo>
                    <a:pt x="282" y="242"/>
                  </a:lnTo>
                  <a:lnTo>
                    <a:pt x="285" y="236"/>
                  </a:lnTo>
                  <a:lnTo>
                    <a:pt x="289" y="229"/>
                  </a:lnTo>
                  <a:lnTo>
                    <a:pt x="293" y="221"/>
                  </a:lnTo>
                  <a:lnTo>
                    <a:pt x="299" y="215"/>
                  </a:lnTo>
                  <a:lnTo>
                    <a:pt x="303" y="208"/>
                  </a:lnTo>
                  <a:lnTo>
                    <a:pt x="306" y="202"/>
                  </a:lnTo>
                  <a:lnTo>
                    <a:pt x="310" y="194"/>
                  </a:lnTo>
                  <a:lnTo>
                    <a:pt x="312" y="189"/>
                  </a:lnTo>
                  <a:lnTo>
                    <a:pt x="316" y="183"/>
                  </a:lnTo>
                  <a:lnTo>
                    <a:pt x="323" y="170"/>
                  </a:lnTo>
                  <a:lnTo>
                    <a:pt x="325" y="164"/>
                  </a:lnTo>
                  <a:lnTo>
                    <a:pt x="329" y="158"/>
                  </a:lnTo>
                  <a:lnTo>
                    <a:pt x="337" y="147"/>
                  </a:lnTo>
                  <a:lnTo>
                    <a:pt x="342" y="135"/>
                  </a:lnTo>
                  <a:lnTo>
                    <a:pt x="348" y="126"/>
                  </a:lnTo>
                  <a:lnTo>
                    <a:pt x="356" y="118"/>
                  </a:lnTo>
                  <a:lnTo>
                    <a:pt x="363" y="109"/>
                  </a:lnTo>
                  <a:lnTo>
                    <a:pt x="381" y="96"/>
                  </a:lnTo>
                  <a:lnTo>
                    <a:pt x="400" y="84"/>
                  </a:lnTo>
                  <a:lnTo>
                    <a:pt x="411" y="80"/>
                  </a:lnTo>
                  <a:lnTo>
                    <a:pt x="422" y="78"/>
                  </a:lnTo>
                  <a:lnTo>
                    <a:pt x="426" y="77"/>
                  </a:lnTo>
                  <a:lnTo>
                    <a:pt x="432" y="75"/>
                  </a:lnTo>
                  <a:lnTo>
                    <a:pt x="441" y="75"/>
                  </a:lnTo>
                  <a:lnTo>
                    <a:pt x="451" y="73"/>
                  </a:lnTo>
                  <a:lnTo>
                    <a:pt x="460" y="71"/>
                  </a:lnTo>
                  <a:lnTo>
                    <a:pt x="468" y="71"/>
                  </a:lnTo>
                  <a:lnTo>
                    <a:pt x="476" y="71"/>
                  </a:lnTo>
                  <a:lnTo>
                    <a:pt x="483" y="71"/>
                  </a:lnTo>
                  <a:lnTo>
                    <a:pt x="489" y="71"/>
                  </a:lnTo>
                  <a:lnTo>
                    <a:pt x="498" y="73"/>
                  </a:lnTo>
                  <a:lnTo>
                    <a:pt x="508" y="73"/>
                  </a:lnTo>
                  <a:lnTo>
                    <a:pt x="504" y="75"/>
                  </a:lnTo>
                  <a:lnTo>
                    <a:pt x="498" y="82"/>
                  </a:lnTo>
                  <a:lnTo>
                    <a:pt x="493" y="86"/>
                  </a:lnTo>
                  <a:lnTo>
                    <a:pt x="487" y="92"/>
                  </a:lnTo>
                  <a:lnTo>
                    <a:pt x="481" y="97"/>
                  </a:lnTo>
                  <a:lnTo>
                    <a:pt x="477" y="103"/>
                  </a:lnTo>
                  <a:lnTo>
                    <a:pt x="472" y="111"/>
                  </a:lnTo>
                  <a:lnTo>
                    <a:pt x="466" y="116"/>
                  </a:lnTo>
                  <a:lnTo>
                    <a:pt x="460" y="124"/>
                  </a:lnTo>
                  <a:lnTo>
                    <a:pt x="457" y="132"/>
                  </a:lnTo>
                  <a:lnTo>
                    <a:pt x="453" y="137"/>
                  </a:lnTo>
                  <a:lnTo>
                    <a:pt x="451" y="145"/>
                  </a:lnTo>
                  <a:lnTo>
                    <a:pt x="451" y="158"/>
                  </a:lnTo>
                  <a:lnTo>
                    <a:pt x="455" y="168"/>
                  </a:lnTo>
                  <a:lnTo>
                    <a:pt x="462" y="173"/>
                  </a:lnTo>
                  <a:lnTo>
                    <a:pt x="472" y="175"/>
                  </a:lnTo>
                  <a:lnTo>
                    <a:pt x="485" y="173"/>
                  </a:lnTo>
                  <a:lnTo>
                    <a:pt x="498" y="170"/>
                  </a:lnTo>
                  <a:lnTo>
                    <a:pt x="512" y="162"/>
                  </a:lnTo>
                  <a:lnTo>
                    <a:pt x="523" y="153"/>
                  </a:lnTo>
                  <a:lnTo>
                    <a:pt x="529" y="147"/>
                  </a:lnTo>
                  <a:lnTo>
                    <a:pt x="533" y="141"/>
                  </a:lnTo>
                  <a:lnTo>
                    <a:pt x="536" y="134"/>
                  </a:lnTo>
                  <a:lnTo>
                    <a:pt x="542" y="124"/>
                  </a:lnTo>
                  <a:lnTo>
                    <a:pt x="546" y="115"/>
                  </a:lnTo>
                  <a:lnTo>
                    <a:pt x="552" y="105"/>
                  </a:lnTo>
                  <a:lnTo>
                    <a:pt x="557" y="94"/>
                  </a:lnTo>
                  <a:lnTo>
                    <a:pt x="565" y="82"/>
                  </a:lnTo>
                  <a:lnTo>
                    <a:pt x="571" y="73"/>
                  </a:lnTo>
                  <a:lnTo>
                    <a:pt x="578" y="61"/>
                  </a:lnTo>
                  <a:lnTo>
                    <a:pt x="586" y="52"/>
                  </a:lnTo>
                  <a:lnTo>
                    <a:pt x="593" y="44"/>
                  </a:lnTo>
                  <a:lnTo>
                    <a:pt x="611" y="33"/>
                  </a:lnTo>
                  <a:lnTo>
                    <a:pt x="618" y="31"/>
                  </a:lnTo>
                  <a:lnTo>
                    <a:pt x="622" y="29"/>
                  </a:lnTo>
                  <a:lnTo>
                    <a:pt x="628" y="29"/>
                  </a:lnTo>
                  <a:lnTo>
                    <a:pt x="635" y="31"/>
                  </a:lnTo>
                  <a:lnTo>
                    <a:pt x="645" y="37"/>
                  </a:lnTo>
                  <a:lnTo>
                    <a:pt x="656" y="50"/>
                  </a:lnTo>
                  <a:lnTo>
                    <a:pt x="656" y="69"/>
                  </a:lnTo>
                  <a:lnTo>
                    <a:pt x="654" y="78"/>
                  </a:lnTo>
                  <a:lnTo>
                    <a:pt x="649" y="88"/>
                  </a:lnTo>
                  <a:lnTo>
                    <a:pt x="643" y="99"/>
                  </a:lnTo>
                  <a:lnTo>
                    <a:pt x="635" y="109"/>
                  </a:lnTo>
                  <a:lnTo>
                    <a:pt x="628" y="118"/>
                  </a:lnTo>
                  <a:lnTo>
                    <a:pt x="622" y="130"/>
                  </a:lnTo>
                  <a:lnTo>
                    <a:pt x="616" y="137"/>
                  </a:lnTo>
                  <a:lnTo>
                    <a:pt x="611" y="147"/>
                  </a:lnTo>
                  <a:lnTo>
                    <a:pt x="607" y="162"/>
                  </a:lnTo>
                  <a:lnTo>
                    <a:pt x="611" y="172"/>
                  </a:lnTo>
                  <a:lnTo>
                    <a:pt x="618" y="173"/>
                  </a:lnTo>
                  <a:lnTo>
                    <a:pt x="626" y="168"/>
                  </a:lnTo>
                  <a:lnTo>
                    <a:pt x="637" y="160"/>
                  </a:lnTo>
                  <a:lnTo>
                    <a:pt x="643" y="154"/>
                  </a:lnTo>
                  <a:lnTo>
                    <a:pt x="649" y="147"/>
                  </a:lnTo>
                  <a:lnTo>
                    <a:pt x="656" y="141"/>
                  </a:lnTo>
                  <a:lnTo>
                    <a:pt x="664" y="132"/>
                  </a:lnTo>
                  <a:lnTo>
                    <a:pt x="670" y="124"/>
                  </a:lnTo>
                  <a:lnTo>
                    <a:pt x="677" y="115"/>
                  </a:lnTo>
                  <a:lnTo>
                    <a:pt x="681" y="111"/>
                  </a:lnTo>
                  <a:lnTo>
                    <a:pt x="685" y="105"/>
                  </a:lnTo>
                  <a:lnTo>
                    <a:pt x="690" y="101"/>
                  </a:lnTo>
                  <a:lnTo>
                    <a:pt x="694" y="97"/>
                  </a:lnTo>
                  <a:lnTo>
                    <a:pt x="698" y="92"/>
                  </a:lnTo>
                  <a:lnTo>
                    <a:pt x="702" y="88"/>
                  </a:lnTo>
                  <a:lnTo>
                    <a:pt x="706" y="82"/>
                  </a:lnTo>
                  <a:lnTo>
                    <a:pt x="709" y="78"/>
                  </a:lnTo>
                  <a:lnTo>
                    <a:pt x="717" y="69"/>
                  </a:lnTo>
                  <a:lnTo>
                    <a:pt x="723" y="65"/>
                  </a:lnTo>
                  <a:lnTo>
                    <a:pt x="727" y="59"/>
                  </a:lnTo>
                  <a:lnTo>
                    <a:pt x="730" y="56"/>
                  </a:lnTo>
                  <a:lnTo>
                    <a:pt x="734" y="52"/>
                  </a:lnTo>
                  <a:lnTo>
                    <a:pt x="742" y="42"/>
                  </a:lnTo>
                  <a:lnTo>
                    <a:pt x="749" y="35"/>
                  </a:lnTo>
                  <a:lnTo>
                    <a:pt x="757" y="27"/>
                  </a:lnTo>
                  <a:lnTo>
                    <a:pt x="772" y="16"/>
                  </a:lnTo>
                  <a:lnTo>
                    <a:pt x="787" y="6"/>
                  </a:lnTo>
                  <a:lnTo>
                    <a:pt x="799" y="0"/>
                  </a:lnTo>
                  <a:lnTo>
                    <a:pt x="810" y="2"/>
                  </a:lnTo>
                  <a:lnTo>
                    <a:pt x="820" y="8"/>
                  </a:lnTo>
                  <a:lnTo>
                    <a:pt x="827" y="29"/>
                  </a:lnTo>
                  <a:lnTo>
                    <a:pt x="824" y="50"/>
                  </a:lnTo>
                  <a:lnTo>
                    <a:pt x="818" y="59"/>
                  </a:lnTo>
                  <a:lnTo>
                    <a:pt x="810" y="71"/>
                  </a:lnTo>
                  <a:lnTo>
                    <a:pt x="801" y="80"/>
                  </a:lnTo>
                  <a:lnTo>
                    <a:pt x="795" y="86"/>
                  </a:lnTo>
                  <a:lnTo>
                    <a:pt x="791" y="92"/>
                  </a:lnTo>
                  <a:lnTo>
                    <a:pt x="785" y="97"/>
                  </a:lnTo>
                  <a:lnTo>
                    <a:pt x="780" y="101"/>
                  </a:lnTo>
                  <a:lnTo>
                    <a:pt x="774" y="107"/>
                  </a:lnTo>
                  <a:lnTo>
                    <a:pt x="768" y="111"/>
                  </a:lnTo>
                  <a:lnTo>
                    <a:pt x="747" y="130"/>
                  </a:lnTo>
                  <a:lnTo>
                    <a:pt x="742" y="134"/>
                  </a:lnTo>
                  <a:lnTo>
                    <a:pt x="738" y="139"/>
                  </a:lnTo>
                  <a:lnTo>
                    <a:pt x="732" y="143"/>
                  </a:lnTo>
                  <a:lnTo>
                    <a:pt x="730" y="147"/>
                  </a:lnTo>
                  <a:lnTo>
                    <a:pt x="723" y="154"/>
                  </a:lnTo>
                  <a:lnTo>
                    <a:pt x="719" y="160"/>
                  </a:lnTo>
                  <a:lnTo>
                    <a:pt x="719" y="164"/>
                  </a:lnTo>
                  <a:lnTo>
                    <a:pt x="723" y="162"/>
                  </a:lnTo>
                  <a:lnTo>
                    <a:pt x="730" y="158"/>
                  </a:lnTo>
                  <a:lnTo>
                    <a:pt x="753" y="143"/>
                  </a:lnTo>
                  <a:lnTo>
                    <a:pt x="782" y="122"/>
                  </a:lnTo>
                  <a:lnTo>
                    <a:pt x="812" y="103"/>
                  </a:lnTo>
                  <a:lnTo>
                    <a:pt x="844" y="88"/>
                  </a:lnTo>
                  <a:lnTo>
                    <a:pt x="860" y="80"/>
                  </a:lnTo>
                  <a:lnTo>
                    <a:pt x="873" y="78"/>
                  </a:lnTo>
                  <a:lnTo>
                    <a:pt x="881" y="78"/>
                  </a:lnTo>
                  <a:lnTo>
                    <a:pt x="886" y="78"/>
                  </a:lnTo>
                  <a:lnTo>
                    <a:pt x="896" y="80"/>
                  </a:lnTo>
                  <a:lnTo>
                    <a:pt x="905" y="86"/>
                  </a:lnTo>
                  <a:lnTo>
                    <a:pt x="913" y="90"/>
                  </a:lnTo>
                  <a:lnTo>
                    <a:pt x="922" y="101"/>
                  </a:lnTo>
                  <a:lnTo>
                    <a:pt x="930" y="120"/>
                  </a:lnTo>
                  <a:lnTo>
                    <a:pt x="926" y="130"/>
                  </a:lnTo>
                  <a:lnTo>
                    <a:pt x="920" y="139"/>
                  </a:lnTo>
                  <a:lnTo>
                    <a:pt x="911" y="145"/>
                  </a:lnTo>
                  <a:lnTo>
                    <a:pt x="901" y="149"/>
                  </a:lnTo>
                  <a:lnTo>
                    <a:pt x="894" y="151"/>
                  </a:lnTo>
                  <a:lnTo>
                    <a:pt x="888" y="151"/>
                  </a:lnTo>
                  <a:lnTo>
                    <a:pt x="877" y="153"/>
                  </a:lnTo>
                  <a:lnTo>
                    <a:pt x="871" y="154"/>
                  </a:lnTo>
                  <a:lnTo>
                    <a:pt x="865" y="154"/>
                  </a:lnTo>
                  <a:lnTo>
                    <a:pt x="854" y="156"/>
                  </a:lnTo>
                  <a:lnTo>
                    <a:pt x="841" y="162"/>
                  </a:lnTo>
                  <a:lnTo>
                    <a:pt x="841" y="166"/>
                  </a:lnTo>
                  <a:lnTo>
                    <a:pt x="843" y="172"/>
                  </a:lnTo>
                  <a:lnTo>
                    <a:pt x="858" y="191"/>
                  </a:lnTo>
                  <a:lnTo>
                    <a:pt x="875" y="219"/>
                  </a:lnTo>
                  <a:lnTo>
                    <a:pt x="881" y="242"/>
                  </a:lnTo>
                  <a:lnTo>
                    <a:pt x="879" y="246"/>
                  </a:lnTo>
                  <a:lnTo>
                    <a:pt x="877" y="248"/>
                  </a:lnTo>
                  <a:lnTo>
                    <a:pt x="871" y="249"/>
                  </a:lnTo>
                  <a:lnTo>
                    <a:pt x="862" y="248"/>
                  </a:lnTo>
                  <a:lnTo>
                    <a:pt x="854" y="246"/>
                  </a:lnTo>
                  <a:lnTo>
                    <a:pt x="844" y="244"/>
                  </a:lnTo>
                  <a:lnTo>
                    <a:pt x="837" y="240"/>
                  </a:lnTo>
                  <a:lnTo>
                    <a:pt x="827" y="236"/>
                  </a:lnTo>
                  <a:lnTo>
                    <a:pt x="812" y="227"/>
                  </a:lnTo>
                  <a:lnTo>
                    <a:pt x="797" y="217"/>
                  </a:lnTo>
                  <a:lnTo>
                    <a:pt x="784" y="210"/>
                  </a:lnTo>
                  <a:lnTo>
                    <a:pt x="770" y="206"/>
                  </a:lnTo>
                  <a:lnTo>
                    <a:pt x="759" y="204"/>
                  </a:lnTo>
                  <a:lnTo>
                    <a:pt x="751" y="210"/>
                  </a:lnTo>
                  <a:lnTo>
                    <a:pt x="747" y="215"/>
                  </a:lnTo>
                  <a:lnTo>
                    <a:pt x="747" y="223"/>
                  </a:lnTo>
                  <a:lnTo>
                    <a:pt x="753" y="240"/>
                  </a:lnTo>
                  <a:lnTo>
                    <a:pt x="776" y="282"/>
                  </a:lnTo>
                  <a:lnTo>
                    <a:pt x="795" y="322"/>
                  </a:lnTo>
                  <a:lnTo>
                    <a:pt x="795" y="337"/>
                  </a:lnTo>
                  <a:lnTo>
                    <a:pt x="793" y="343"/>
                  </a:lnTo>
                  <a:lnTo>
                    <a:pt x="787" y="345"/>
                  </a:lnTo>
                  <a:lnTo>
                    <a:pt x="778" y="346"/>
                  </a:lnTo>
                  <a:lnTo>
                    <a:pt x="770" y="346"/>
                  </a:lnTo>
                  <a:lnTo>
                    <a:pt x="763" y="343"/>
                  </a:lnTo>
                  <a:lnTo>
                    <a:pt x="755" y="339"/>
                  </a:lnTo>
                  <a:lnTo>
                    <a:pt x="740" y="327"/>
                  </a:lnTo>
                  <a:lnTo>
                    <a:pt x="725" y="314"/>
                  </a:lnTo>
                  <a:lnTo>
                    <a:pt x="708" y="299"/>
                  </a:lnTo>
                  <a:lnTo>
                    <a:pt x="692" y="286"/>
                  </a:lnTo>
                  <a:lnTo>
                    <a:pt x="660" y="268"/>
                  </a:lnTo>
                  <a:lnTo>
                    <a:pt x="647" y="268"/>
                  </a:lnTo>
                  <a:lnTo>
                    <a:pt x="635" y="270"/>
                  </a:lnTo>
                  <a:lnTo>
                    <a:pt x="626" y="276"/>
                  </a:lnTo>
                  <a:lnTo>
                    <a:pt x="624" y="280"/>
                  </a:lnTo>
                  <a:lnTo>
                    <a:pt x="622" y="284"/>
                  </a:lnTo>
                  <a:lnTo>
                    <a:pt x="618" y="291"/>
                  </a:lnTo>
                  <a:lnTo>
                    <a:pt x="620" y="303"/>
                  </a:lnTo>
                  <a:lnTo>
                    <a:pt x="637" y="327"/>
                  </a:lnTo>
                  <a:lnTo>
                    <a:pt x="660" y="346"/>
                  </a:lnTo>
                  <a:lnTo>
                    <a:pt x="673" y="352"/>
                  </a:lnTo>
                  <a:lnTo>
                    <a:pt x="683" y="358"/>
                  </a:lnTo>
                  <a:lnTo>
                    <a:pt x="694" y="365"/>
                  </a:lnTo>
                  <a:lnTo>
                    <a:pt x="704" y="371"/>
                  </a:lnTo>
                  <a:lnTo>
                    <a:pt x="719" y="394"/>
                  </a:lnTo>
                  <a:lnTo>
                    <a:pt x="723" y="409"/>
                  </a:lnTo>
                  <a:lnTo>
                    <a:pt x="717" y="424"/>
                  </a:lnTo>
                  <a:lnTo>
                    <a:pt x="706" y="436"/>
                  </a:lnTo>
                  <a:lnTo>
                    <a:pt x="690" y="443"/>
                  </a:lnTo>
                  <a:lnTo>
                    <a:pt x="681" y="447"/>
                  </a:lnTo>
                  <a:lnTo>
                    <a:pt x="671" y="449"/>
                  </a:lnTo>
                  <a:lnTo>
                    <a:pt x="662" y="451"/>
                  </a:lnTo>
                  <a:lnTo>
                    <a:pt x="652" y="451"/>
                  </a:lnTo>
                  <a:lnTo>
                    <a:pt x="643" y="449"/>
                  </a:lnTo>
                  <a:lnTo>
                    <a:pt x="633" y="447"/>
                  </a:lnTo>
                  <a:lnTo>
                    <a:pt x="626" y="443"/>
                  </a:lnTo>
                  <a:lnTo>
                    <a:pt x="618" y="436"/>
                  </a:lnTo>
                  <a:lnTo>
                    <a:pt x="603" y="421"/>
                  </a:lnTo>
                  <a:lnTo>
                    <a:pt x="588" y="402"/>
                  </a:lnTo>
                  <a:lnTo>
                    <a:pt x="557" y="358"/>
                  </a:lnTo>
                  <a:lnTo>
                    <a:pt x="529" y="326"/>
                  </a:lnTo>
                  <a:lnTo>
                    <a:pt x="516" y="318"/>
                  </a:lnTo>
                  <a:lnTo>
                    <a:pt x="504" y="320"/>
                  </a:lnTo>
                  <a:lnTo>
                    <a:pt x="500" y="324"/>
                  </a:lnTo>
                  <a:lnTo>
                    <a:pt x="500" y="329"/>
                  </a:lnTo>
                  <a:lnTo>
                    <a:pt x="504" y="341"/>
                  </a:lnTo>
                  <a:lnTo>
                    <a:pt x="529" y="373"/>
                  </a:lnTo>
                  <a:lnTo>
                    <a:pt x="544" y="390"/>
                  </a:lnTo>
                  <a:lnTo>
                    <a:pt x="555" y="405"/>
                  </a:lnTo>
                  <a:lnTo>
                    <a:pt x="561" y="421"/>
                  </a:lnTo>
                  <a:lnTo>
                    <a:pt x="557" y="434"/>
                  </a:lnTo>
                  <a:lnTo>
                    <a:pt x="552" y="440"/>
                  </a:lnTo>
                  <a:lnTo>
                    <a:pt x="542" y="445"/>
                  </a:lnTo>
                  <a:lnTo>
                    <a:pt x="531" y="449"/>
                  </a:lnTo>
                  <a:lnTo>
                    <a:pt x="525" y="451"/>
                  </a:lnTo>
                  <a:lnTo>
                    <a:pt x="517" y="453"/>
                  </a:lnTo>
                  <a:lnTo>
                    <a:pt x="510" y="455"/>
                  </a:lnTo>
                  <a:lnTo>
                    <a:pt x="502" y="457"/>
                  </a:lnTo>
                  <a:lnTo>
                    <a:pt x="493" y="459"/>
                  </a:lnTo>
                  <a:lnTo>
                    <a:pt x="485" y="459"/>
                  </a:lnTo>
                  <a:lnTo>
                    <a:pt x="476" y="460"/>
                  </a:lnTo>
                  <a:lnTo>
                    <a:pt x="466" y="460"/>
                  </a:lnTo>
                  <a:lnTo>
                    <a:pt x="457" y="460"/>
                  </a:lnTo>
                  <a:lnTo>
                    <a:pt x="447" y="460"/>
                  </a:lnTo>
                  <a:lnTo>
                    <a:pt x="438" y="460"/>
                  </a:lnTo>
                  <a:lnTo>
                    <a:pt x="428" y="460"/>
                  </a:lnTo>
                  <a:lnTo>
                    <a:pt x="419" y="459"/>
                  </a:lnTo>
                  <a:lnTo>
                    <a:pt x="411" y="459"/>
                  </a:lnTo>
                  <a:lnTo>
                    <a:pt x="401" y="457"/>
                  </a:lnTo>
                  <a:lnTo>
                    <a:pt x="392" y="455"/>
                  </a:lnTo>
                  <a:lnTo>
                    <a:pt x="382" y="453"/>
                  </a:lnTo>
                  <a:lnTo>
                    <a:pt x="375" y="451"/>
                  </a:lnTo>
                  <a:lnTo>
                    <a:pt x="367" y="449"/>
                  </a:lnTo>
                  <a:lnTo>
                    <a:pt x="360" y="445"/>
                  </a:lnTo>
                  <a:lnTo>
                    <a:pt x="344" y="438"/>
                  </a:lnTo>
                  <a:lnTo>
                    <a:pt x="333" y="430"/>
                  </a:lnTo>
                  <a:lnTo>
                    <a:pt x="323" y="419"/>
                  </a:lnTo>
                  <a:lnTo>
                    <a:pt x="306" y="402"/>
                  </a:lnTo>
                  <a:lnTo>
                    <a:pt x="287" y="386"/>
                  </a:lnTo>
                  <a:lnTo>
                    <a:pt x="266" y="379"/>
                  </a:lnTo>
                  <a:lnTo>
                    <a:pt x="257" y="375"/>
                  </a:lnTo>
                  <a:lnTo>
                    <a:pt x="247" y="373"/>
                  </a:lnTo>
                  <a:lnTo>
                    <a:pt x="240" y="371"/>
                  </a:lnTo>
                  <a:lnTo>
                    <a:pt x="230" y="371"/>
                  </a:lnTo>
                  <a:lnTo>
                    <a:pt x="217" y="369"/>
                  </a:lnTo>
                  <a:lnTo>
                    <a:pt x="208" y="369"/>
                  </a:lnTo>
                  <a:lnTo>
                    <a:pt x="204" y="369"/>
                  </a:lnTo>
                  <a:lnTo>
                    <a:pt x="335" y="331"/>
                  </a:lnTo>
                  <a:lnTo>
                    <a:pt x="508" y="419"/>
                  </a:lnTo>
                  <a:lnTo>
                    <a:pt x="375" y="316"/>
                  </a:lnTo>
                  <a:lnTo>
                    <a:pt x="531" y="272"/>
                  </a:lnTo>
                  <a:lnTo>
                    <a:pt x="656" y="409"/>
                  </a:lnTo>
                  <a:lnTo>
                    <a:pt x="561" y="259"/>
                  </a:lnTo>
                  <a:lnTo>
                    <a:pt x="664" y="227"/>
                  </a:lnTo>
                  <a:lnTo>
                    <a:pt x="763" y="314"/>
                  </a:lnTo>
                  <a:lnTo>
                    <a:pt x="690" y="217"/>
                  </a:lnTo>
                  <a:lnTo>
                    <a:pt x="772" y="183"/>
                  </a:lnTo>
                  <a:lnTo>
                    <a:pt x="844" y="215"/>
                  </a:lnTo>
                  <a:lnTo>
                    <a:pt x="789" y="168"/>
                  </a:lnTo>
                  <a:lnTo>
                    <a:pt x="890" y="107"/>
                  </a:lnTo>
                  <a:lnTo>
                    <a:pt x="753" y="170"/>
                  </a:lnTo>
                  <a:lnTo>
                    <a:pt x="647" y="210"/>
                  </a:lnTo>
                  <a:lnTo>
                    <a:pt x="795" y="44"/>
                  </a:lnTo>
                  <a:lnTo>
                    <a:pt x="605" y="219"/>
                  </a:lnTo>
                  <a:lnTo>
                    <a:pt x="521" y="242"/>
                  </a:lnTo>
                  <a:lnTo>
                    <a:pt x="624" y="69"/>
                  </a:lnTo>
                  <a:lnTo>
                    <a:pt x="481" y="249"/>
                  </a:lnTo>
                  <a:lnTo>
                    <a:pt x="358" y="287"/>
                  </a:lnTo>
                  <a:lnTo>
                    <a:pt x="413" y="126"/>
                  </a:lnTo>
                  <a:lnTo>
                    <a:pt x="322" y="299"/>
                  </a:lnTo>
                  <a:lnTo>
                    <a:pt x="306" y="307"/>
                  </a:lnTo>
                  <a:lnTo>
                    <a:pt x="289" y="312"/>
                  </a:lnTo>
                  <a:lnTo>
                    <a:pt x="268" y="322"/>
                  </a:lnTo>
                  <a:lnTo>
                    <a:pt x="246" y="331"/>
                  </a:lnTo>
                  <a:lnTo>
                    <a:pt x="223" y="339"/>
                  </a:lnTo>
                  <a:lnTo>
                    <a:pt x="217" y="341"/>
                  </a:lnTo>
                  <a:lnTo>
                    <a:pt x="211" y="343"/>
                  </a:lnTo>
                  <a:lnTo>
                    <a:pt x="206" y="345"/>
                  </a:lnTo>
                  <a:lnTo>
                    <a:pt x="200" y="346"/>
                  </a:lnTo>
                  <a:lnTo>
                    <a:pt x="194" y="348"/>
                  </a:lnTo>
                  <a:lnTo>
                    <a:pt x="190" y="348"/>
                  </a:lnTo>
                  <a:lnTo>
                    <a:pt x="181" y="350"/>
                  </a:lnTo>
                  <a:lnTo>
                    <a:pt x="171" y="352"/>
                  </a:lnTo>
                  <a:lnTo>
                    <a:pt x="166" y="352"/>
                  </a:lnTo>
                  <a:lnTo>
                    <a:pt x="160" y="352"/>
                  </a:lnTo>
                  <a:lnTo>
                    <a:pt x="154" y="352"/>
                  </a:lnTo>
                  <a:lnTo>
                    <a:pt x="147" y="352"/>
                  </a:lnTo>
                  <a:lnTo>
                    <a:pt x="141" y="352"/>
                  </a:lnTo>
                  <a:lnTo>
                    <a:pt x="133" y="350"/>
                  </a:lnTo>
                  <a:lnTo>
                    <a:pt x="126" y="350"/>
                  </a:lnTo>
                  <a:lnTo>
                    <a:pt x="118" y="350"/>
                  </a:lnTo>
                  <a:lnTo>
                    <a:pt x="111" y="348"/>
                  </a:lnTo>
                  <a:lnTo>
                    <a:pt x="103" y="348"/>
                  </a:lnTo>
                  <a:lnTo>
                    <a:pt x="95" y="348"/>
                  </a:lnTo>
                  <a:lnTo>
                    <a:pt x="88" y="346"/>
                  </a:lnTo>
                  <a:lnTo>
                    <a:pt x="80" y="346"/>
                  </a:lnTo>
                  <a:lnTo>
                    <a:pt x="73" y="345"/>
                  </a:lnTo>
                  <a:lnTo>
                    <a:pt x="59" y="343"/>
                  </a:lnTo>
                  <a:lnTo>
                    <a:pt x="52" y="343"/>
                  </a:lnTo>
                  <a:lnTo>
                    <a:pt x="44" y="341"/>
                  </a:lnTo>
                  <a:lnTo>
                    <a:pt x="33" y="339"/>
                  </a:lnTo>
                  <a:lnTo>
                    <a:pt x="21" y="337"/>
                  </a:lnTo>
                  <a:lnTo>
                    <a:pt x="12" y="337"/>
                  </a:lnTo>
                  <a:lnTo>
                    <a:pt x="6" y="335"/>
                  </a:lnTo>
                  <a:lnTo>
                    <a:pt x="0" y="333"/>
                  </a:lnTo>
                  <a:lnTo>
                    <a:pt x="103" y="274"/>
                  </a:lnTo>
                  <a:lnTo>
                    <a:pt x="105" y="282"/>
                  </a:lnTo>
                  <a:lnTo>
                    <a:pt x="122" y="299"/>
                  </a:lnTo>
                  <a:lnTo>
                    <a:pt x="149" y="316"/>
                  </a:lnTo>
                  <a:close/>
                </a:path>
              </a:pathLst>
            </a:custGeom>
            <a:gradFill rotWithShape="0">
              <a:gsLst>
                <a:gs pos="0">
                  <a:srgbClr val="500F74"/>
                </a:gs>
                <a:gs pos="50000">
                  <a:srgbClr val="AC20FA"/>
                </a:gs>
                <a:gs pos="100000">
                  <a:srgbClr val="500F74"/>
                </a:gs>
              </a:gsLst>
              <a:lin ang="5400000" scaled="1"/>
              <a:tileRect/>
            </a:gradFill>
            <a:ln w="9525">
              <a:noFill/>
            </a:ln>
          </p:spPr>
          <p:txBody>
            <a:bodyPr/>
            <a:p>
              <a:endParaRPr lang="en-US"/>
            </a:p>
          </p:txBody>
        </p:sp>
        <p:sp>
          <p:nvSpPr>
            <p:cNvPr id="5134" name="Freeform 14"/>
            <p:cNvSpPr/>
            <p:nvPr/>
          </p:nvSpPr>
          <p:spPr>
            <a:xfrm rot="-6204866">
              <a:off x="1527" y="-513"/>
              <a:ext cx="360" cy="1770"/>
            </a:xfrm>
            <a:custGeom>
              <a:avLst/>
              <a:gdLst/>
              <a:ahLst/>
              <a:cxnLst>
                <a:cxn ang="0">
                  <a:pos x="0" y="299"/>
                </a:cxn>
                <a:cxn ang="0">
                  <a:pos x="0" y="440"/>
                </a:cxn>
                <a:cxn ang="0">
                  <a:pos x="0" y="525"/>
                </a:cxn>
                <a:cxn ang="0">
                  <a:pos x="0" y="592"/>
                </a:cxn>
                <a:cxn ang="0">
                  <a:pos x="0" y="677"/>
                </a:cxn>
                <a:cxn ang="0">
                  <a:pos x="0" y="830"/>
                </a:cxn>
                <a:cxn ang="0">
                  <a:pos x="0" y="915"/>
                </a:cxn>
                <a:cxn ang="0">
                  <a:pos x="0" y="991"/>
                </a:cxn>
                <a:cxn ang="0">
                  <a:pos x="0" y="944"/>
                </a:cxn>
                <a:cxn ang="0">
                  <a:pos x="0" y="861"/>
                </a:cxn>
                <a:cxn ang="0">
                  <a:pos x="0" y="877"/>
                </a:cxn>
                <a:cxn ang="0">
                  <a:pos x="0" y="996"/>
                </a:cxn>
                <a:cxn ang="0">
                  <a:pos x="0" y="1102"/>
                </a:cxn>
                <a:cxn ang="0">
                  <a:pos x="0" y="1214"/>
                </a:cxn>
                <a:cxn ang="0">
                  <a:pos x="0" y="1220"/>
                </a:cxn>
                <a:cxn ang="0">
                  <a:pos x="0" y="1114"/>
                </a:cxn>
                <a:cxn ang="0">
                  <a:pos x="0" y="1125"/>
                </a:cxn>
                <a:cxn ang="0">
                  <a:pos x="0" y="1225"/>
                </a:cxn>
                <a:cxn ang="0">
                  <a:pos x="0" y="1287"/>
                </a:cxn>
                <a:cxn ang="0">
                  <a:pos x="0" y="1356"/>
                </a:cxn>
                <a:cxn ang="0">
                  <a:pos x="0" y="1485"/>
                </a:cxn>
                <a:cxn ang="0">
                  <a:pos x="0" y="1487"/>
                </a:cxn>
                <a:cxn ang="0">
                  <a:pos x="0" y="1394"/>
                </a:cxn>
                <a:cxn ang="0">
                  <a:pos x="0" y="1287"/>
                </a:cxn>
                <a:cxn ang="0">
                  <a:pos x="0" y="1272"/>
                </a:cxn>
                <a:cxn ang="0">
                  <a:pos x="0" y="1556"/>
                </a:cxn>
                <a:cxn ang="0">
                  <a:pos x="0" y="1613"/>
                </a:cxn>
                <a:cxn ang="0">
                  <a:pos x="0" y="1527"/>
                </a:cxn>
                <a:cxn ang="0">
                  <a:pos x="0" y="1434"/>
                </a:cxn>
                <a:cxn ang="0">
                  <a:pos x="0" y="1421"/>
                </a:cxn>
                <a:cxn ang="0">
                  <a:pos x="0" y="1360"/>
                </a:cxn>
                <a:cxn ang="0">
                  <a:pos x="0" y="1273"/>
                </a:cxn>
                <a:cxn ang="0">
                  <a:pos x="0" y="1225"/>
                </a:cxn>
                <a:cxn ang="0">
                  <a:pos x="0" y="1158"/>
                </a:cxn>
                <a:cxn ang="0">
                  <a:pos x="0" y="1065"/>
                </a:cxn>
                <a:cxn ang="0">
                  <a:pos x="0" y="984"/>
                </a:cxn>
                <a:cxn ang="0">
                  <a:pos x="0" y="1033"/>
                </a:cxn>
                <a:cxn ang="0">
                  <a:pos x="0" y="962"/>
                </a:cxn>
                <a:cxn ang="0">
                  <a:pos x="0" y="870"/>
                </a:cxn>
                <a:cxn ang="0">
                  <a:pos x="0" y="819"/>
                </a:cxn>
                <a:cxn ang="0">
                  <a:pos x="0" y="775"/>
                </a:cxn>
                <a:cxn ang="0">
                  <a:pos x="0" y="730"/>
                </a:cxn>
                <a:cxn ang="0">
                  <a:pos x="0" y="649"/>
                </a:cxn>
                <a:cxn ang="0">
                  <a:pos x="0" y="557"/>
                </a:cxn>
                <a:cxn ang="0">
                  <a:pos x="0" y="484"/>
                </a:cxn>
                <a:cxn ang="0">
                  <a:pos x="0" y="416"/>
                </a:cxn>
                <a:cxn ang="0">
                  <a:pos x="0" y="335"/>
                </a:cxn>
                <a:cxn ang="0">
                  <a:pos x="0" y="703"/>
                </a:cxn>
                <a:cxn ang="0">
                  <a:pos x="0" y="1184"/>
                </a:cxn>
                <a:cxn ang="0">
                  <a:pos x="0" y="1295"/>
                </a:cxn>
                <a:cxn ang="0">
                  <a:pos x="0" y="812"/>
                </a:cxn>
                <a:cxn ang="0">
                  <a:pos x="0" y="418"/>
                </a:cxn>
                <a:cxn ang="0">
                  <a:pos x="0" y="295"/>
                </a:cxn>
                <a:cxn ang="0">
                  <a:pos x="0" y="231"/>
                </a:cxn>
                <a:cxn ang="0">
                  <a:pos x="0" y="168"/>
                </a:cxn>
                <a:cxn ang="0">
                  <a:pos x="0" y="96"/>
                </a:cxn>
                <a:cxn ang="0">
                  <a:pos x="0" y="19"/>
                </a:cxn>
                <a:cxn ang="0">
                  <a:pos x="0" y="239"/>
                </a:cxn>
              </a:cxnLst>
              <a:pathLst>
                <a:path w="884" h="1781">
                  <a:moveTo>
                    <a:pt x="734" y="268"/>
                  </a:moveTo>
                  <a:lnTo>
                    <a:pt x="730" y="274"/>
                  </a:lnTo>
                  <a:lnTo>
                    <a:pt x="720" y="289"/>
                  </a:lnTo>
                  <a:lnTo>
                    <a:pt x="715" y="300"/>
                  </a:lnTo>
                  <a:lnTo>
                    <a:pt x="709" y="314"/>
                  </a:lnTo>
                  <a:lnTo>
                    <a:pt x="703" y="331"/>
                  </a:lnTo>
                  <a:lnTo>
                    <a:pt x="697" y="348"/>
                  </a:lnTo>
                  <a:lnTo>
                    <a:pt x="692" y="390"/>
                  </a:lnTo>
                  <a:lnTo>
                    <a:pt x="692" y="437"/>
                  </a:lnTo>
                  <a:lnTo>
                    <a:pt x="694" y="462"/>
                  </a:lnTo>
                  <a:lnTo>
                    <a:pt x="697" y="475"/>
                  </a:lnTo>
                  <a:lnTo>
                    <a:pt x="699" y="488"/>
                  </a:lnTo>
                  <a:lnTo>
                    <a:pt x="705" y="504"/>
                  </a:lnTo>
                  <a:lnTo>
                    <a:pt x="709" y="519"/>
                  </a:lnTo>
                  <a:lnTo>
                    <a:pt x="715" y="532"/>
                  </a:lnTo>
                  <a:lnTo>
                    <a:pt x="722" y="547"/>
                  </a:lnTo>
                  <a:lnTo>
                    <a:pt x="730" y="563"/>
                  </a:lnTo>
                  <a:lnTo>
                    <a:pt x="737" y="576"/>
                  </a:lnTo>
                  <a:lnTo>
                    <a:pt x="745" y="591"/>
                  </a:lnTo>
                  <a:lnTo>
                    <a:pt x="753" y="602"/>
                  </a:lnTo>
                  <a:lnTo>
                    <a:pt x="760" y="618"/>
                  </a:lnTo>
                  <a:lnTo>
                    <a:pt x="768" y="631"/>
                  </a:lnTo>
                  <a:lnTo>
                    <a:pt x="777" y="642"/>
                  </a:lnTo>
                  <a:lnTo>
                    <a:pt x="783" y="656"/>
                  </a:lnTo>
                  <a:lnTo>
                    <a:pt x="791" y="667"/>
                  </a:lnTo>
                  <a:lnTo>
                    <a:pt x="798" y="679"/>
                  </a:lnTo>
                  <a:lnTo>
                    <a:pt x="813" y="701"/>
                  </a:lnTo>
                  <a:lnTo>
                    <a:pt x="819" y="713"/>
                  </a:lnTo>
                  <a:lnTo>
                    <a:pt x="827" y="724"/>
                  </a:lnTo>
                  <a:lnTo>
                    <a:pt x="838" y="745"/>
                  </a:lnTo>
                  <a:lnTo>
                    <a:pt x="851" y="766"/>
                  </a:lnTo>
                  <a:lnTo>
                    <a:pt x="861" y="787"/>
                  </a:lnTo>
                  <a:lnTo>
                    <a:pt x="869" y="808"/>
                  </a:lnTo>
                  <a:lnTo>
                    <a:pt x="876" y="829"/>
                  </a:lnTo>
                  <a:lnTo>
                    <a:pt x="884" y="871"/>
                  </a:lnTo>
                  <a:lnTo>
                    <a:pt x="882" y="914"/>
                  </a:lnTo>
                  <a:lnTo>
                    <a:pt x="878" y="935"/>
                  </a:lnTo>
                  <a:lnTo>
                    <a:pt x="872" y="956"/>
                  </a:lnTo>
                  <a:lnTo>
                    <a:pt x="870" y="966"/>
                  </a:lnTo>
                  <a:lnTo>
                    <a:pt x="869" y="975"/>
                  </a:lnTo>
                  <a:lnTo>
                    <a:pt x="861" y="994"/>
                  </a:lnTo>
                  <a:lnTo>
                    <a:pt x="855" y="1011"/>
                  </a:lnTo>
                  <a:lnTo>
                    <a:pt x="848" y="1026"/>
                  </a:lnTo>
                  <a:lnTo>
                    <a:pt x="840" y="1042"/>
                  </a:lnTo>
                  <a:lnTo>
                    <a:pt x="834" y="1055"/>
                  </a:lnTo>
                  <a:lnTo>
                    <a:pt x="827" y="1066"/>
                  </a:lnTo>
                  <a:lnTo>
                    <a:pt x="821" y="1076"/>
                  </a:lnTo>
                  <a:lnTo>
                    <a:pt x="810" y="1093"/>
                  </a:lnTo>
                  <a:lnTo>
                    <a:pt x="798" y="1106"/>
                  </a:lnTo>
                  <a:lnTo>
                    <a:pt x="796" y="1099"/>
                  </a:lnTo>
                  <a:lnTo>
                    <a:pt x="794" y="1081"/>
                  </a:lnTo>
                  <a:lnTo>
                    <a:pt x="791" y="1070"/>
                  </a:lnTo>
                  <a:lnTo>
                    <a:pt x="787" y="1055"/>
                  </a:lnTo>
                  <a:lnTo>
                    <a:pt x="783" y="1040"/>
                  </a:lnTo>
                  <a:lnTo>
                    <a:pt x="777" y="1024"/>
                  </a:lnTo>
                  <a:lnTo>
                    <a:pt x="772" y="1009"/>
                  </a:lnTo>
                  <a:lnTo>
                    <a:pt x="764" y="994"/>
                  </a:lnTo>
                  <a:lnTo>
                    <a:pt x="758" y="979"/>
                  </a:lnTo>
                  <a:lnTo>
                    <a:pt x="751" y="966"/>
                  </a:lnTo>
                  <a:lnTo>
                    <a:pt x="741" y="952"/>
                  </a:lnTo>
                  <a:lnTo>
                    <a:pt x="732" y="943"/>
                  </a:lnTo>
                  <a:lnTo>
                    <a:pt x="711" y="928"/>
                  </a:lnTo>
                  <a:lnTo>
                    <a:pt x="692" y="926"/>
                  </a:lnTo>
                  <a:lnTo>
                    <a:pt x="675" y="933"/>
                  </a:lnTo>
                  <a:lnTo>
                    <a:pt x="659" y="950"/>
                  </a:lnTo>
                  <a:lnTo>
                    <a:pt x="650" y="971"/>
                  </a:lnTo>
                  <a:lnTo>
                    <a:pt x="644" y="998"/>
                  </a:lnTo>
                  <a:lnTo>
                    <a:pt x="644" y="1028"/>
                  </a:lnTo>
                  <a:lnTo>
                    <a:pt x="650" y="1057"/>
                  </a:lnTo>
                  <a:lnTo>
                    <a:pt x="654" y="1070"/>
                  </a:lnTo>
                  <a:lnTo>
                    <a:pt x="661" y="1083"/>
                  </a:lnTo>
                  <a:lnTo>
                    <a:pt x="669" y="1099"/>
                  </a:lnTo>
                  <a:lnTo>
                    <a:pt x="680" y="1114"/>
                  </a:lnTo>
                  <a:lnTo>
                    <a:pt x="692" y="1131"/>
                  </a:lnTo>
                  <a:lnTo>
                    <a:pt x="703" y="1152"/>
                  </a:lnTo>
                  <a:lnTo>
                    <a:pt x="715" y="1173"/>
                  </a:lnTo>
                  <a:lnTo>
                    <a:pt x="728" y="1194"/>
                  </a:lnTo>
                  <a:lnTo>
                    <a:pt x="739" y="1215"/>
                  </a:lnTo>
                  <a:lnTo>
                    <a:pt x="751" y="1235"/>
                  </a:lnTo>
                  <a:lnTo>
                    <a:pt x="758" y="1258"/>
                  </a:lnTo>
                  <a:lnTo>
                    <a:pt x="764" y="1277"/>
                  </a:lnTo>
                  <a:lnTo>
                    <a:pt x="770" y="1317"/>
                  </a:lnTo>
                  <a:lnTo>
                    <a:pt x="766" y="1334"/>
                  </a:lnTo>
                  <a:lnTo>
                    <a:pt x="764" y="1342"/>
                  </a:lnTo>
                  <a:lnTo>
                    <a:pt x="758" y="1350"/>
                  </a:lnTo>
                  <a:lnTo>
                    <a:pt x="747" y="1363"/>
                  </a:lnTo>
                  <a:lnTo>
                    <a:pt x="730" y="1374"/>
                  </a:lnTo>
                  <a:lnTo>
                    <a:pt x="694" y="1380"/>
                  </a:lnTo>
                  <a:lnTo>
                    <a:pt x="663" y="1363"/>
                  </a:lnTo>
                  <a:lnTo>
                    <a:pt x="650" y="1348"/>
                  </a:lnTo>
                  <a:lnTo>
                    <a:pt x="639" y="1329"/>
                  </a:lnTo>
                  <a:lnTo>
                    <a:pt x="627" y="1310"/>
                  </a:lnTo>
                  <a:lnTo>
                    <a:pt x="616" y="1289"/>
                  </a:lnTo>
                  <a:lnTo>
                    <a:pt x="606" y="1266"/>
                  </a:lnTo>
                  <a:lnTo>
                    <a:pt x="595" y="1245"/>
                  </a:lnTo>
                  <a:lnTo>
                    <a:pt x="585" y="1228"/>
                  </a:lnTo>
                  <a:lnTo>
                    <a:pt x="576" y="1211"/>
                  </a:lnTo>
                  <a:lnTo>
                    <a:pt x="555" y="1188"/>
                  </a:lnTo>
                  <a:lnTo>
                    <a:pt x="534" y="1186"/>
                  </a:lnTo>
                  <a:lnTo>
                    <a:pt x="526" y="1196"/>
                  </a:lnTo>
                  <a:lnTo>
                    <a:pt x="524" y="1215"/>
                  </a:lnTo>
                  <a:lnTo>
                    <a:pt x="528" y="1241"/>
                  </a:lnTo>
                  <a:lnTo>
                    <a:pt x="532" y="1256"/>
                  </a:lnTo>
                  <a:lnTo>
                    <a:pt x="538" y="1273"/>
                  </a:lnTo>
                  <a:lnTo>
                    <a:pt x="543" y="1292"/>
                  </a:lnTo>
                  <a:lnTo>
                    <a:pt x="549" y="1311"/>
                  </a:lnTo>
                  <a:lnTo>
                    <a:pt x="557" y="1332"/>
                  </a:lnTo>
                  <a:lnTo>
                    <a:pt x="564" y="1353"/>
                  </a:lnTo>
                  <a:lnTo>
                    <a:pt x="568" y="1365"/>
                  </a:lnTo>
                  <a:lnTo>
                    <a:pt x="572" y="1374"/>
                  </a:lnTo>
                  <a:lnTo>
                    <a:pt x="576" y="1386"/>
                  </a:lnTo>
                  <a:lnTo>
                    <a:pt x="580" y="1397"/>
                  </a:lnTo>
                  <a:lnTo>
                    <a:pt x="585" y="1408"/>
                  </a:lnTo>
                  <a:lnTo>
                    <a:pt x="589" y="1420"/>
                  </a:lnTo>
                  <a:lnTo>
                    <a:pt x="593" y="1431"/>
                  </a:lnTo>
                  <a:lnTo>
                    <a:pt x="597" y="1443"/>
                  </a:lnTo>
                  <a:lnTo>
                    <a:pt x="604" y="1465"/>
                  </a:lnTo>
                  <a:lnTo>
                    <a:pt x="608" y="1477"/>
                  </a:lnTo>
                  <a:lnTo>
                    <a:pt x="612" y="1488"/>
                  </a:lnTo>
                  <a:lnTo>
                    <a:pt x="616" y="1498"/>
                  </a:lnTo>
                  <a:lnTo>
                    <a:pt x="620" y="1509"/>
                  </a:lnTo>
                  <a:lnTo>
                    <a:pt x="625" y="1530"/>
                  </a:lnTo>
                  <a:lnTo>
                    <a:pt x="631" y="1551"/>
                  </a:lnTo>
                  <a:lnTo>
                    <a:pt x="637" y="1572"/>
                  </a:lnTo>
                  <a:lnTo>
                    <a:pt x="644" y="1608"/>
                  </a:lnTo>
                  <a:lnTo>
                    <a:pt x="644" y="1640"/>
                  </a:lnTo>
                  <a:lnTo>
                    <a:pt x="640" y="1667"/>
                  </a:lnTo>
                  <a:lnTo>
                    <a:pt x="629" y="1684"/>
                  </a:lnTo>
                  <a:lnTo>
                    <a:pt x="610" y="1694"/>
                  </a:lnTo>
                  <a:lnTo>
                    <a:pt x="568" y="1688"/>
                  </a:lnTo>
                  <a:lnTo>
                    <a:pt x="538" y="1663"/>
                  </a:lnTo>
                  <a:lnTo>
                    <a:pt x="524" y="1642"/>
                  </a:lnTo>
                  <a:lnTo>
                    <a:pt x="513" y="1619"/>
                  </a:lnTo>
                  <a:lnTo>
                    <a:pt x="504" y="1593"/>
                  </a:lnTo>
                  <a:lnTo>
                    <a:pt x="502" y="1580"/>
                  </a:lnTo>
                  <a:lnTo>
                    <a:pt x="496" y="1566"/>
                  </a:lnTo>
                  <a:lnTo>
                    <a:pt x="494" y="1553"/>
                  </a:lnTo>
                  <a:lnTo>
                    <a:pt x="490" y="1538"/>
                  </a:lnTo>
                  <a:lnTo>
                    <a:pt x="486" y="1524"/>
                  </a:lnTo>
                  <a:lnTo>
                    <a:pt x="485" y="1511"/>
                  </a:lnTo>
                  <a:lnTo>
                    <a:pt x="473" y="1456"/>
                  </a:lnTo>
                  <a:lnTo>
                    <a:pt x="471" y="1443"/>
                  </a:lnTo>
                  <a:lnTo>
                    <a:pt x="467" y="1431"/>
                  </a:lnTo>
                  <a:lnTo>
                    <a:pt x="466" y="1420"/>
                  </a:lnTo>
                  <a:lnTo>
                    <a:pt x="464" y="1410"/>
                  </a:lnTo>
                  <a:lnTo>
                    <a:pt x="456" y="1391"/>
                  </a:lnTo>
                  <a:lnTo>
                    <a:pt x="450" y="1378"/>
                  </a:lnTo>
                  <a:lnTo>
                    <a:pt x="443" y="1374"/>
                  </a:lnTo>
                  <a:lnTo>
                    <a:pt x="443" y="1384"/>
                  </a:lnTo>
                  <a:lnTo>
                    <a:pt x="443" y="1403"/>
                  </a:lnTo>
                  <a:lnTo>
                    <a:pt x="446" y="1454"/>
                  </a:lnTo>
                  <a:lnTo>
                    <a:pt x="454" y="1521"/>
                  </a:lnTo>
                  <a:lnTo>
                    <a:pt x="456" y="1593"/>
                  </a:lnTo>
                  <a:lnTo>
                    <a:pt x="454" y="1661"/>
                  </a:lnTo>
                  <a:lnTo>
                    <a:pt x="448" y="1692"/>
                  </a:lnTo>
                  <a:lnTo>
                    <a:pt x="441" y="1718"/>
                  </a:lnTo>
                  <a:lnTo>
                    <a:pt x="435" y="1730"/>
                  </a:lnTo>
                  <a:lnTo>
                    <a:pt x="429" y="1739"/>
                  </a:lnTo>
                  <a:lnTo>
                    <a:pt x="414" y="1754"/>
                  </a:lnTo>
                  <a:lnTo>
                    <a:pt x="399" y="1766"/>
                  </a:lnTo>
                  <a:lnTo>
                    <a:pt x="382" y="1773"/>
                  </a:lnTo>
                  <a:lnTo>
                    <a:pt x="355" y="1781"/>
                  </a:lnTo>
                  <a:lnTo>
                    <a:pt x="313" y="1771"/>
                  </a:lnTo>
                  <a:lnTo>
                    <a:pt x="300" y="1758"/>
                  </a:lnTo>
                  <a:lnTo>
                    <a:pt x="292" y="1741"/>
                  </a:lnTo>
                  <a:lnTo>
                    <a:pt x="291" y="1720"/>
                  </a:lnTo>
                  <a:lnTo>
                    <a:pt x="294" y="1697"/>
                  </a:lnTo>
                  <a:lnTo>
                    <a:pt x="298" y="1686"/>
                  </a:lnTo>
                  <a:lnTo>
                    <a:pt x="302" y="1675"/>
                  </a:lnTo>
                  <a:lnTo>
                    <a:pt x="312" y="1652"/>
                  </a:lnTo>
                  <a:lnTo>
                    <a:pt x="315" y="1640"/>
                  </a:lnTo>
                  <a:lnTo>
                    <a:pt x="319" y="1631"/>
                  </a:lnTo>
                  <a:lnTo>
                    <a:pt x="327" y="1612"/>
                  </a:lnTo>
                  <a:lnTo>
                    <a:pt x="331" y="1583"/>
                  </a:lnTo>
                  <a:lnTo>
                    <a:pt x="325" y="1578"/>
                  </a:lnTo>
                  <a:lnTo>
                    <a:pt x="313" y="1578"/>
                  </a:lnTo>
                  <a:lnTo>
                    <a:pt x="266" y="1583"/>
                  </a:lnTo>
                  <a:lnTo>
                    <a:pt x="201" y="1587"/>
                  </a:lnTo>
                  <a:lnTo>
                    <a:pt x="158" y="1576"/>
                  </a:lnTo>
                  <a:lnTo>
                    <a:pt x="154" y="1568"/>
                  </a:lnTo>
                  <a:lnTo>
                    <a:pt x="154" y="1561"/>
                  </a:lnTo>
                  <a:lnTo>
                    <a:pt x="156" y="1549"/>
                  </a:lnTo>
                  <a:lnTo>
                    <a:pt x="165" y="1538"/>
                  </a:lnTo>
                  <a:lnTo>
                    <a:pt x="177" y="1524"/>
                  </a:lnTo>
                  <a:lnTo>
                    <a:pt x="190" y="1513"/>
                  </a:lnTo>
                  <a:lnTo>
                    <a:pt x="203" y="1502"/>
                  </a:lnTo>
                  <a:lnTo>
                    <a:pt x="218" y="1492"/>
                  </a:lnTo>
                  <a:lnTo>
                    <a:pt x="249" y="1473"/>
                  </a:lnTo>
                  <a:lnTo>
                    <a:pt x="279" y="1456"/>
                  </a:lnTo>
                  <a:lnTo>
                    <a:pt x="306" y="1441"/>
                  </a:lnTo>
                  <a:lnTo>
                    <a:pt x="325" y="1424"/>
                  </a:lnTo>
                  <a:lnTo>
                    <a:pt x="336" y="1405"/>
                  </a:lnTo>
                  <a:lnTo>
                    <a:pt x="334" y="1384"/>
                  </a:lnTo>
                  <a:lnTo>
                    <a:pt x="329" y="1376"/>
                  </a:lnTo>
                  <a:lnTo>
                    <a:pt x="317" y="1369"/>
                  </a:lnTo>
                  <a:lnTo>
                    <a:pt x="283" y="1361"/>
                  </a:lnTo>
                  <a:lnTo>
                    <a:pt x="190" y="1359"/>
                  </a:lnTo>
                  <a:lnTo>
                    <a:pt x="104" y="1353"/>
                  </a:lnTo>
                  <a:lnTo>
                    <a:pt x="80" y="1340"/>
                  </a:lnTo>
                  <a:lnTo>
                    <a:pt x="74" y="1331"/>
                  </a:lnTo>
                  <a:lnTo>
                    <a:pt x="74" y="1317"/>
                  </a:lnTo>
                  <a:lnTo>
                    <a:pt x="80" y="1302"/>
                  </a:lnTo>
                  <a:lnTo>
                    <a:pt x="87" y="1289"/>
                  </a:lnTo>
                  <a:lnTo>
                    <a:pt x="99" y="1279"/>
                  </a:lnTo>
                  <a:lnTo>
                    <a:pt x="114" y="1270"/>
                  </a:lnTo>
                  <a:lnTo>
                    <a:pt x="148" y="1254"/>
                  </a:lnTo>
                  <a:lnTo>
                    <a:pt x="186" y="1241"/>
                  </a:lnTo>
                  <a:lnTo>
                    <a:pt x="228" y="1228"/>
                  </a:lnTo>
                  <a:lnTo>
                    <a:pt x="266" y="1215"/>
                  </a:lnTo>
                  <a:lnTo>
                    <a:pt x="323" y="1177"/>
                  </a:lnTo>
                  <a:lnTo>
                    <a:pt x="336" y="1154"/>
                  </a:lnTo>
                  <a:lnTo>
                    <a:pt x="344" y="1131"/>
                  </a:lnTo>
                  <a:lnTo>
                    <a:pt x="344" y="1112"/>
                  </a:lnTo>
                  <a:lnTo>
                    <a:pt x="340" y="1104"/>
                  </a:lnTo>
                  <a:lnTo>
                    <a:pt x="336" y="1097"/>
                  </a:lnTo>
                  <a:lnTo>
                    <a:pt x="323" y="1085"/>
                  </a:lnTo>
                  <a:lnTo>
                    <a:pt x="304" y="1078"/>
                  </a:lnTo>
                  <a:lnTo>
                    <a:pt x="249" y="1081"/>
                  </a:lnTo>
                  <a:lnTo>
                    <a:pt x="192" y="1102"/>
                  </a:lnTo>
                  <a:lnTo>
                    <a:pt x="171" y="1116"/>
                  </a:lnTo>
                  <a:lnTo>
                    <a:pt x="150" y="1129"/>
                  </a:lnTo>
                  <a:lnTo>
                    <a:pt x="129" y="1142"/>
                  </a:lnTo>
                  <a:lnTo>
                    <a:pt x="108" y="1152"/>
                  </a:lnTo>
                  <a:lnTo>
                    <a:pt x="55" y="1156"/>
                  </a:lnTo>
                  <a:lnTo>
                    <a:pt x="26" y="1146"/>
                  </a:lnTo>
                  <a:lnTo>
                    <a:pt x="9" y="1123"/>
                  </a:lnTo>
                  <a:lnTo>
                    <a:pt x="0" y="1093"/>
                  </a:lnTo>
                  <a:lnTo>
                    <a:pt x="0" y="1059"/>
                  </a:lnTo>
                  <a:lnTo>
                    <a:pt x="4" y="1040"/>
                  </a:lnTo>
                  <a:lnTo>
                    <a:pt x="7" y="1023"/>
                  </a:lnTo>
                  <a:lnTo>
                    <a:pt x="15" y="1005"/>
                  </a:lnTo>
                  <a:lnTo>
                    <a:pt x="24" y="988"/>
                  </a:lnTo>
                  <a:lnTo>
                    <a:pt x="36" y="975"/>
                  </a:lnTo>
                  <a:lnTo>
                    <a:pt x="49" y="962"/>
                  </a:lnTo>
                  <a:lnTo>
                    <a:pt x="64" y="952"/>
                  </a:lnTo>
                  <a:lnTo>
                    <a:pt x="81" y="945"/>
                  </a:lnTo>
                  <a:lnTo>
                    <a:pt x="121" y="935"/>
                  </a:lnTo>
                  <a:lnTo>
                    <a:pt x="171" y="928"/>
                  </a:lnTo>
                  <a:lnTo>
                    <a:pt x="272" y="918"/>
                  </a:lnTo>
                  <a:lnTo>
                    <a:pt x="353" y="901"/>
                  </a:lnTo>
                  <a:lnTo>
                    <a:pt x="378" y="886"/>
                  </a:lnTo>
                  <a:lnTo>
                    <a:pt x="386" y="865"/>
                  </a:lnTo>
                  <a:lnTo>
                    <a:pt x="382" y="855"/>
                  </a:lnTo>
                  <a:lnTo>
                    <a:pt x="376" y="848"/>
                  </a:lnTo>
                  <a:lnTo>
                    <a:pt x="351" y="844"/>
                  </a:lnTo>
                  <a:lnTo>
                    <a:pt x="273" y="855"/>
                  </a:lnTo>
                  <a:lnTo>
                    <a:pt x="232" y="865"/>
                  </a:lnTo>
                  <a:lnTo>
                    <a:pt x="194" y="869"/>
                  </a:lnTo>
                  <a:lnTo>
                    <a:pt x="161" y="863"/>
                  </a:lnTo>
                  <a:lnTo>
                    <a:pt x="142" y="844"/>
                  </a:lnTo>
                  <a:lnTo>
                    <a:pt x="138" y="829"/>
                  </a:lnTo>
                  <a:lnTo>
                    <a:pt x="138" y="810"/>
                  </a:lnTo>
                  <a:lnTo>
                    <a:pt x="142" y="785"/>
                  </a:lnTo>
                  <a:lnTo>
                    <a:pt x="146" y="772"/>
                  </a:lnTo>
                  <a:lnTo>
                    <a:pt x="150" y="758"/>
                  </a:lnTo>
                  <a:lnTo>
                    <a:pt x="154" y="743"/>
                  </a:lnTo>
                  <a:lnTo>
                    <a:pt x="159" y="730"/>
                  </a:lnTo>
                  <a:lnTo>
                    <a:pt x="165" y="713"/>
                  </a:lnTo>
                  <a:lnTo>
                    <a:pt x="171" y="698"/>
                  </a:lnTo>
                  <a:lnTo>
                    <a:pt x="178" y="682"/>
                  </a:lnTo>
                  <a:lnTo>
                    <a:pt x="186" y="667"/>
                  </a:lnTo>
                  <a:lnTo>
                    <a:pt x="196" y="650"/>
                  </a:lnTo>
                  <a:lnTo>
                    <a:pt x="203" y="635"/>
                  </a:lnTo>
                  <a:lnTo>
                    <a:pt x="213" y="618"/>
                  </a:lnTo>
                  <a:lnTo>
                    <a:pt x="222" y="602"/>
                  </a:lnTo>
                  <a:lnTo>
                    <a:pt x="234" y="587"/>
                  </a:lnTo>
                  <a:lnTo>
                    <a:pt x="243" y="572"/>
                  </a:lnTo>
                  <a:lnTo>
                    <a:pt x="254" y="559"/>
                  </a:lnTo>
                  <a:lnTo>
                    <a:pt x="266" y="545"/>
                  </a:lnTo>
                  <a:lnTo>
                    <a:pt x="277" y="532"/>
                  </a:lnTo>
                  <a:lnTo>
                    <a:pt x="291" y="521"/>
                  </a:lnTo>
                  <a:lnTo>
                    <a:pt x="302" y="509"/>
                  </a:lnTo>
                  <a:lnTo>
                    <a:pt x="313" y="500"/>
                  </a:lnTo>
                  <a:lnTo>
                    <a:pt x="340" y="483"/>
                  </a:lnTo>
                  <a:lnTo>
                    <a:pt x="365" y="469"/>
                  </a:lnTo>
                  <a:lnTo>
                    <a:pt x="391" y="464"/>
                  </a:lnTo>
                  <a:lnTo>
                    <a:pt x="439" y="452"/>
                  </a:lnTo>
                  <a:lnTo>
                    <a:pt x="481" y="433"/>
                  </a:lnTo>
                  <a:lnTo>
                    <a:pt x="515" y="409"/>
                  </a:lnTo>
                  <a:lnTo>
                    <a:pt x="528" y="395"/>
                  </a:lnTo>
                  <a:lnTo>
                    <a:pt x="542" y="382"/>
                  </a:lnTo>
                  <a:lnTo>
                    <a:pt x="553" y="367"/>
                  </a:lnTo>
                  <a:lnTo>
                    <a:pt x="562" y="353"/>
                  </a:lnTo>
                  <a:lnTo>
                    <a:pt x="578" y="333"/>
                  </a:lnTo>
                  <a:lnTo>
                    <a:pt x="585" y="315"/>
                  </a:lnTo>
                  <a:lnTo>
                    <a:pt x="589" y="310"/>
                  </a:lnTo>
                  <a:lnTo>
                    <a:pt x="530" y="566"/>
                  </a:lnTo>
                  <a:lnTo>
                    <a:pt x="216" y="777"/>
                  </a:lnTo>
                  <a:lnTo>
                    <a:pt x="517" y="650"/>
                  </a:lnTo>
                  <a:lnTo>
                    <a:pt x="443" y="956"/>
                  </a:lnTo>
                  <a:lnTo>
                    <a:pt x="93" y="1036"/>
                  </a:lnTo>
                  <a:lnTo>
                    <a:pt x="433" y="1019"/>
                  </a:lnTo>
                  <a:lnTo>
                    <a:pt x="393" y="1222"/>
                  </a:lnTo>
                  <a:lnTo>
                    <a:pt x="148" y="1308"/>
                  </a:lnTo>
                  <a:lnTo>
                    <a:pt x="382" y="1277"/>
                  </a:lnTo>
                  <a:lnTo>
                    <a:pt x="361" y="1446"/>
                  </a:lnTo>
                  <a:lnTo>
                    <a:pt x="237" y="1540"/>
                  </a:lnTo>
                  <a:lnTo>
                    <a:pt x="370" y="1490"/>
                  </a:lnTo>
                  <a:lnTo>
                    <a:pt x="376" y="1718"/>
                  </a:lnTo>
                  <a:lnTo>
                    <a:pt x="403" y="1429"/>
                  </a:lnTo>
                  <a:lnTo>
                    <a:pt x="435" y="1211"/>
                  </a:lnTo>
                  <a:lnTo>
                    <a:pt x="572" y="1619"/>
                  </a:lnTo>
                  <a:lnTo>
                    <a:pt x="462" y="1131"/>
                  </a:lnTo>
                  <a:lnTo>
                    <a:pt x="502" y="967"/>
                  </a:lnTo>
                  <a:lnTo>
                    <a:pt x="696" y="1308"/>
                  </a:lnTo>
                  <a:lnTo>
                    <a:pt x="526" y="893"/>
                  </a:lnTo>
                  <a:lnTo>
                    <a:pt x="581" y="650"/>
                  </a:lnTo>
                  <a:lnTo>
                    <a:pt x="800" y="895"/>
                  </a:lnTo>
                  <a:lnTo>
                    <a:pt x="595" y="576"/>
                  </a:lnTo>
                  <a:lnTo>
                    <a:pt x="599" y="544"/>
                  </a:lnTo>
                  <a:lnTo>
                    <a:pt x="602" y="509"/>
                  </a:lnTo>
                  <a:lnTo>
                    <a:pt x="608" y="466"/>
                  </a:lnTo>
                  <a:lnTo>
                    <a:pt x="616" y="418"/>
                  </a:lnTo>
                  <a:lnTo>
                    <a:pt x="623" y="371"/>
                  </a:lnTo>
                  <a:lnTo>
                    <a:pt x="627" y="359"/>
                  </a:lnTo>
                  <a:lnTo>
                    <a:pt x="629" y="348"/>
                  </a:lnTo>
                  <a:lnTo>
                    <a:pt x="631" y="336"/>
                  </a:lnTo>
                  <a:lnTo>
                    <a:pt x="635" y="327"/>
                  </a:lnTo>
                  <a:lnTo>
                    <a:pt x="637" y="317"/>
                  </a:lnTo>
                  <a:lnTo>
                    <a:pt x="639" y="306"/>
                  </a:lnTo>
                  <a:lnTo>
                    <a:pt x="644" y="291"/>
                  </a:lnTo>
                  <a:lnTo>
                    <a:pt x="652" y="274"/>
                  </a:lnTo>
                  <a:lnTo>
                    <a:pt x="658" y="262"/>
                  </a:lnTo>
                  <a:lnTo>
                    <a:pt x="661" y="253"/>
                  </a:lnTo>
                  <a:lnTo>
                    <a:pt x="667" y="241"/>
                  </a:lnTo>
                  <a:lnTo>
                    <a:pt x="675" y="232"/>
                  </a:lnTo>
                  <a:lnTo>
                    <a:pt x="680" y="220"/>
                  </a:lnTo>
                  <a:lnTo>
                    <a:pt x="688" y="209"/>
                  </a:lnTo>
                  <a:lnTo>
                    <a:pt x="697" y="196"/>
                  </a:lnTo>
                  <a:lnTo>
                    <a:pt x="705" y="184"/>
                  </a:lnTo>
                  <a:lnTo>
                    <a:pt x="713" y="173"/>
                  </a:lnTo>
                  <a:lnTo>
                    <a:pt x="722" y="160"/>
                  </a:lnTo>
                  <a:lnTo>
                    <a:pt x="730" y="148"/>
                  </a:lnTo>
                  <a:lnTo>
                    <a:pt x="739" y="137"/>
                  </a:lnTo>
                  <a:lnTo>
                    <a:pt x="749" y="123"/>
                  </a:lnTo>
                  <a:lnTo>
                    <a:pt x="756" y="112"/>
                  </a:lnTo>
                  <a:lnTo>
                    <a:pt x="773" y="91"/>
                  </a:lnTo>
                  <a:lnTo>
                    <a:pt x="783" y="80"/>
                  </a:lnTo>
                  <a:lnTo>
                    <a:pt x="791" y="68"/>
                  </a:lnTo>
                  <a:lnTo>
                    <a:pt x="806" y="49"/>
                  </a:lnTo>
                  <a:lnTo>
                    <a:pt x="819" y="32"/>
                  </a:lnTo>
                  <a:lnTo>
                    <a:pt x="831" y="19"/>
                  </a:lnTo>
                  <a:lnTo>
                    <a:pt x="838" y="8"/>
                  </a:lnTo>
                  <a:lnTo>
                    <a:pt x="846" y="0"/>
                  </a:lnTo>
                  <a:lnTo>
                    <a:pt x="850" y="230"/>
                  </a:lnTo>
                  <a:lnTo>
                    <a:pt x="832" y="226"/>
                  </a:lnTo>
                  <a:lnTo>
                    <a:pt x="787" y="239"/>
                  </a:lnTo>
                  <a:lnTo>
                    <a:pt x="734" y="268"/>
                  </a:lnTo>
                  <a:close/>
                </a:path>
              </a:pathLst>
            </a:custGeom>
            <a:gradFill rotWithShape="0">
              <a:gsLst>
                <a:gs pos="0">
                  <a:srgbClr val="500F74"/>
                </a:gs>
                <a:gs pos="50000">
                  <a:srgbClr val="AC20FA"/>
                </a:gs>
                <a:gs pos="100000">
                  <a:srgbClr val="500F74"/>
                </a:gs>
              </a:gsLst>
              <a:lin ang="5400000" scaled="1"/>
              <a:tileRect/>
            </a:gradFill>
            <a:ln w="9525">
              <a:noFill/>
            </a:ln>
          </p:spPr>
          <p:txBody>
            <a:bodyPr/>
            <a:p>
              <a:endParaRPr lang="en-US"/>
            </a:p>
          </p:txBody>
        </p:sp>
      </p:grpSp>
      <p:grpSp>
        <p:nvGrpSpPr>
          <p:cNvPr id="5135" name="Group 15"/>
          <p:cNvGrpSpPr/>
          <p:nvPr/>
        </p:nvGrpSpPr>
        <p:grpSpPr>
          <a:xfrm rot="10687337">
            <a:off x="7543800" y="4508500"/>
            <a:ext cx="1600200" cy="2349500"/>
            <a:chOff x="240" y="132"/>
            <a:chExt cx="2352" cy="2412"/>
          </a:xfrm>
        </p:grpSpPr>
        <p:sp>
          <p:nvSpPr>
            <p:cNvPr id="5136" name="Freeform 16"/>
            <p:cNvSpPr/>
            <p:nvPr/>
          </p:nvSpPr>
          <p:spPr>
            <a:xfrm rot="-3872960">
              <a:off x="401" y="142"/>
              <a:ext cx="228" cy="459"/>
            </a:xfrm>
            <a:custGeom>
              <a:avLst/>
              <a:gdLst/>
              <a:ahLst/>
              <a:cxnLst>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 ang="0">
                  <a:pos x="1" y="0"/>
                </a:cxn>
              </a:cxnLst>
              <a:pathLst>
                <a:path w="456" h="919">
                  <a:moveTo>
                    <a:pt x="78" y="780"/>
                  </a:moveTo>
                  <a:lnTo>
                    <a:pt x="80" y="778"/>
                  </a:lnTo>
                  <a:lnTo>
                    <a:pt x="83" y="770"/>
                  </a:lnTo>
                  <a:lnTo>
                    <a:pt x="87" y="763"/>
                  </a:lnTo>
                  <a:lnTo>
                    <a:pt x="91" y="757"/>
                  </a:lnTo>
                  <a:lnTo>
                    <a:pt x="93" y="749"/>
                  </a:lnTo>
                  <a:lnTo>
                    <a:pt x="95" y="740"/>
                  </a:lnTo>
                  <a:lnTo>
                    <a:pt x="99" y="719"/>
                  </a:lnTo>
                  <a:lnTo>
                    <a:pt x="99" y="694"/>
                  </a:lnTo>
                  <a:lnTo>
                    <a:pt x="99" y="681"/>
                  </a:lnTo>
                  <a:lnTo>
                    <a:pt x="97" y="673"/>
                  </a:lnTo>
                  <a:lnTo>
                    <a:pt x="95" y="666"/>
                  </a:lnTo>
                  <a:lnTo>
                    <a:pt x="93" y="658"/>
                  </a:lnTo>
                  <a:lnTo>
                    <a:pt x="89" y="650"/>
                  </a:lnTo>
                  <a:lnTo>
                    <a:pt x="87" y="645"/>
                  </a:lnTo>
                  <a:lnTo>
                    <a:pt x="83" y="637"/>
                  </a:lnTo>
                  <a:lnTo>
                    <a:pt x="80" y="630"/>
                  </a:lnTo>
                  <a:lnTo>
                    <a:pt x="76" y="622"/>
                  </a:lnTo>
                  <a:lnTo>
                    <a:pt x="72" y="614"/>
                  </a:lnTo>
                  <a:lnTo>
                    <a:pt x="66" y="607"/>
                  </a:lnTo>
                  <a:lnTo>
                    <a:pt x="63" y="601"/>
                  </a:lnTo>
                  <a:lnTo>
                    <a:pt x="59" y="593"/>
                  </a:lnTo>
                  <a:lnTo>
                    <a:pt x="55" y="588"/>
                  </a:lnTo>
                  <a:lnTo>
                    <a:pt x="51" y="580"/>
                  </a:lnTo>
                  <a:lnTo>
                    <a:pt x="47" y="574"/>
                  </a:lnTo>
                  <a:lnTo>
                    <a:pt x="44" y="569"/>
                  </a:lnTo>
                  <a:lnTo>
                    <a:pt x="36" y="557"/>
                  </a:lnTo>
                  <a:lnTo>
                    <a:pt x="34" y="552"/>
                  </a:lnTo>
                  <a:lnTo>
                    <a:pt x="30" y="544"/>
                  </a:lnTo>
                  <a:lnTo>
                    <a:pt x="23" y="535"/>
                  </a:lnTo>
                  <a:lnTo>
                    <a:pt x="17" y="523"/>
                  </a:lnTo>
                  <a:lnTo>
                    <a:pt x="13" y="512"/>
                  </a:lnTo>
                  <a:lnTo>
                    <a:pt x="7" y="502"/>
                  </a:lnTo>
                  <a:lnTo>
                    <a:pt x="4" y="491"/>
                  </a:lnTo>
                  <a:lnTo>
                    <a:pt x="0" y="470"/>
                  </a:lnTo>
                  <a:lnTo>
                    <a:pt x="2" y="447"/>
                  </a:lnTo>
                  <a:lnTo>
                    <a:pt x="4" y="436"/>
                  </a:lnTo>
                  <a:lnTo>
                    <a:pt x="6" y="426"/>
                  </a:lnTo>
                  <a:lnTo>
                    <a:pt x="7" y="420"/>
                  </a:lnTo>
                  <a:lnTo>
                    <a:pt x="9" y="415"/>
                  </a:lnTo>
                  <a:lnTo>
                    <a:pt x="11" y="405"/>
                  </a:lnTo>
                  <a:lnTo>
                    <a:pt x="15" y="396"/>
                  </a:lnTo>
                  <a:lnTo>
                    <a:pt x="19" y="388"/>
                  </a:lnTo>
                  <a:lnTo>
                    <a:pt x="23" y="381"/>
                  </a:lnTo>
                  <a:lnTo>
                    <a:pt x="26" y="375"/>
                  </a:lnTo>
                  <a:lnTo>
                    <a:pt x="30" y="369"/>
                  </a:lnTo>
                  <a:lnTo>
                    <a:pt x="32" y="363"/>
                  </a:lnTo>
                  <a:lnTo>
                    <a:pt x="38" y="356"/>
                  </a:lnTo>
                  <a:lnTo>
                    <a:pt x="44" y="348"/>
                  </a:lnTo>
                  <a:lnTo>
                    <a:pt x="45" y="352"/>
                  </a:lnTo>
                  <a:lnTo>
                    <a:pt x="47" y="362"/>
                  </a:lnTo>
                  <a:lnTo>
                    <a:pt x="49" y="367"/>
                  </a:lnTo>
                  <a:lnTo>
                    <a:pt x="51" y="375"/>
                  </a:lnTo>
                  <a:lnTo>
                    <a:pt x="53" y="382"/>
                  </a:lnTo>
                  <a:lnTo>
                    <a:pt x="55" y="390"/>
                  </a:lnTo>
                  <a:lnTo>
                    <a:pt x="59" y="398"/>
                  </a:lnTo>
                  <a:lnTo>
                    <a:pt x="63" y="405"/>
                  </a:lnTo>
                  <a:lnTo>
                    <a:pt x="64" y="413"/>
                  </a:lnTo>
                  <a:lnTo>
                    <a:pt x="70" y="420"/>
                  </a:lnTo>
                  <a:lnTo>
                    <a:pt x="74" y="428"/>
                  </a:lnTo>
                  <a:lnTo>
                    <a:pt x="78" y="432"/>
                  </a:lnTo>
                  <a:lnTo>
                    <a:pt x="89" y="440"/>
                  </a:lnTo>
                  <a:lnTo>
                    <a:pt x="99" y="441"/>
                  </a:lnTo>
                  <a:lnTo>
                    <a:pt x="108" y="436"/>
                  </a:lnTo>
                  <a:lnTo>
                    <a:pt x="116" y="428"/>
                  </a:lnTo>
                  <a:lnTo>
                    <a:pt x="122" y="417"/>
                  </a:lnTo>
                  <a:lnTo>
                    <a:pt x="123" y="403"/>
                  </a:lnTo>
                  <a:lnTo>
                    <a:pt x="123" y="388"/>
                  </a:lnTo>
                  <a:lnTo>
                    <a:pt x="122" y="373"/>
                  </a:lnTo>
                  <a:lnTo>
                    <a:pt x="118" y="365"/>
                  </a:lnTo>
                  <a:lnTo>
                    <a:pt x="114" y="360"/>
                  </a:lnTo>
                  <a:lnTo>
                    <a:pt x="110" y="352"/>
                  </a:lnTo>
                  <a:lnTo>
                    <a:pt x="106" y="344"/>
                  </a:lnTo>
                  <a:lnTo>
                    <a:pt x="99" y="335"/>
                  </a:lnTo>
                  <a:lnTo>
                    <a:pt x="93" y="325"/>
                  </a:lnTo>
                  <a:lnTo>
                    <a:pt x="87" y="314"/>
                  </a:lnTo>
                  <a:lnTo>
                    <a:pt x="80" y="303"/>
                  </a:lnTo>
                  <a:lnTo>
                    <a:pt x="74" y="291"/>
                  </a:lnTo>
                  <a:lnTo>
                    <a:pt x="70" y="282"/>
                  </a:lnTo>
                  <a:lnTo>
                    <a:pt x="64" y="270"/>
                  </a:lnTo>
                  <a:lnTo>
                    <a:pt x="63" y="259"/>
                  </a:lnTo>
                  <a:lnTo>
                    <a:pt x="59" y="238"/>
                  </a:lnTo>
                  <a:lnTo>
                    <a:pt x="61" y="230"/>
                  </a:lnTo>
                  <a:lnTo>
                    <a:pt x="63" y="227"/>
                  </a:lnTo>
                  <a:lnTo>
                    <a:pt x="64" y="223"/>
                  </a:lnTo>
                  <a:lnTo>
                    <a:pt x="70" y="215"/>
                  </a:lnTo>
                  <a:lnTo>
                    <a:pt x="80" y="210"/>
                  </a:lnTo>
                  <a:lnTo>
                    <a:pt x="99" y="208"/>
                  </a:lnTo>
                  <a:lnTo>
                    <a:pt x="114" y="215"/>
                  </a:lnTo>
                  <a:lnTo>
                    <a:pt x="120" y="225"/>
                  </a:lnTo>
                  <a:lnTo>
                    <a:pt x="127" y="232"/>
                  </a:lnTo>
                  <a:lnTo>
                    <a:pt x="133" y="244"/>
                  </a:lnTo>
                  <a:lnTo>
                    <a:pt x="139" y="253"/>
                  </a:lnTo>
                  <a:lnTo>
                    <a:pt x="144" y="265"/>
                  </a:lnTo>
                  <a:lnTo>
                    <a:pt x="150" y="276"/>
                  </a:lnTo>
                  <a:lnTo>
                    <a:pt x="154" y="286"/>
                  </a:lnTo>
                  <a:lnTo>
                    <a:pt x="160" y="295"/>
                  </a:lnTo>
                  <a:lnTo>
                    <a:pt x="169" y="306"/>
                  </a:lnTo>
                  <a:lnTo>
                    <a:pt x="180" y="306"/>
                  </a:lnTo>
                  <a:lnTo>
                    <a:pt x="184" y="301"/>
                  </a:lnTo>
                  <a:lnTo>
                    <a:pt x="184" y="291"/>
                  </a:lnTo>
                  <a:lnTo>
                    <a:pt x="182" y="278"/>
                  </a:lnTo>
                  <a:lnTo>
                    <a:pt x="180" y="270"/>
                  </a:lnTo>
                  <a:lnTo>
                    <a:pt x="179" y="261"/>
                  </a:lnTo>
                  <a:lnTo>
                    <a:pt x="175" y="251"/>
                  </a:lnTo>
                  <a:lnTo>
                    <a:pt x="173" y="242"/>
                  </a:lnTo>
                  <a:lnTo>
                    <a:pt x="169" y="230"/>
                  </a:lnTo>
                  <a:lnTo>
                    <a:pt x="165" y="221"/>
                  </a:lnTo>
                  <a:lnTo>
                    <a:pt x="163" y="215"/>
                  </a:lnTo>
                  <a:lnTo>
                    <a:pt x="160" y="210"/>
                  </a:lnTo>
                  <a:lnTo>
                    <a:pt x="160" y="204"/>
                  </a:lnTo>
                  <a:lnTo>
                    <a:pt x="156" y="198"/>
                  </a:lnTo>
                  <a:lnTo>
                    <a:pt x="154" y="192"/>
                  </a:lnTo>
                  <a:lnTo>
                    <a:pt x="152" y="187"/>
                  </a:lnTo>
                  <a:lnTo>
                    <a:pt x="150" y="181"/>
                  </a:lnTo>
                  <a:lnTo>
                    <a:pt x="148" y="175"/>
                  </a:lnTo>
                  <a:lnTo>
                    <a:pt x="144" y="162"/>
                  </a:lnTo>
                  <a:lnTo>
                    <a:pt x="142" y="156"/>
                  </a:lnTo>
                  <a:lnTo>
                    <a:pt x="141" y="151"/>
                  </a:lnTo>
                  <a:lnTo>
                    <a:pt x="139" y="145"/>
                  </a:lnTo>
                  <a:lnTo>
                    <a:pt x="137" y="139"/>
                  </a:lnTo>
                  <a:lnTo>
                    <a:pt x="133" y="130"/>
                  </a:lnTo>
                  <a:lnTo>
                    <a:pt x="131" y="118"/>
                  </a:lnTo>
                  <a:lnTo>
                    <a:pt x="127" y="107"/>
                  </a:lnTo>
                  <a:lnTo>
                    <a:pt x="123" y="88"/>
                  </a:lnTo>
                  <a:lnTo>
                    <a:pt x="123" y="73"/>
                  </a:lnTo>
                  <a:lnTo>
                    <a:pt x="125" y="59"/>
                  </a:lnTo>
                  <a:lnTo>
                    <a:pt x="131" y="50"/>
                  </a:lnTo>
                  <a:lnTo>
                    <a:pt x="142" y="44"/>
                  </a:lnTo>
                  <a:lnTo>
                    <a:pt x="163" y="48"/>
                  </a:lnTo>
                  <a:lnTo>
                    <a:pt x="179" y="61"/>
                  </a:lnTo>
                  <a:lnTo>
                    <a:pt x="186" y="71"/>
                  </a:lnTo>
                  <a:lnTo>
                    <a:pt x="192" y="84"/>
                  </a:lnTo>
                  <a:lnTo>
                    <a:pt x="196" y="95"/>
                  </a:lnTo>
                  <a:lnTo>
                    <a:pt x="198" y="103"/>
                  </a:lnTo>
                  <a:lnTo>
                    <a:pt x="199" y="111"/>
                  </a:lnTo>
                  <a:lnTo>
                    <a:pt x="201" y="116"/>
                  </a:lnTo>
                  <a:lnTo>
                    <a:pt x="203" y="124"/>
                  </a:lnTo>
                  <a:lnTo>
                    <a:pt x="205" y="132"/>
                  </a:lnTo>
                  <a:lnTo>
                    <a:pt x="207" y="139"/>
                  </a:lnTo>
                  <a:lnTo>
                    <a:pt x="213" y="168"/>
                  </a:lnTo>
                  <a:lnTo>
                    <a:pt x="213" y="173"/>
                  </a:lnTo>
                  <a:lnTo>
                    <a:pt x="215" y="181"/>
                  </a:lnTo>
                  <a:lnTo>
                    <a:pt x="217" y="185"/>
                  </a:lnTo>
                  <a:lnTo>
                    <a:pt x="217" y="190"/>
                  </a:lnTo>
                  <a:lnTo>
                    <a:pt x="220" y="200"/>
                  </a:lnTo>
                  <a:lnTo>
                    <a:pt x="224" y="208"/>
                  </a:lnTo>
                  <a:lnTo>
                    <a:pt x="228" y="210"/>
                  </a:lnTo>
                  <a:lnTo>
                    <a:pt x="228" y="204"/>
                  </a:lnTo>
                  <a:lnTo>
                    <a:pt x="228" y="194"/>
                  </a:lnTo>
                  <a:lnTo>
                    <a:pt x="226" y="168"/>
                  </a:lnTo>
                  <a:lnTo>
                    <a:pt x="222" y="133"/>
                  </a:lnTo>
                  <a:lnTo>
                    <a:pt x="220" y="97"/>
                  </a:lnTo>
                  <a:lnTo>
                    <a:pt x="222" y="61"/>
                  </a:lnTo>
                  <a:lnTo>
                    <a:pt x="224" y="46"/>
                  </a:lnTo>
                  <a:lnTo>
                    <a:pt x="228" y="33"/>
                  </a:lnTo>
                  <a:lnTo>
                    <a:pt x="232" y="25"/>
                  </a:lnTo>
                  <a:lnTo>
                    <a:pt x="234" y="21"/>
                  </a:lnTo>
                  <a:lnTo>
                    <a:pt x="243" y="14"/>
                  </a:lnTo>
                  <a:lnTo>
                    <a:pt x="251" y="8"/>
                  </a:lnTo>
                  <a:lnTo>
                    <a:pt x="258" y="4"/>
                  </a:lnTo>
                  <a:lnTo>
                    <a:pt x="274" y="0"/>
                  </a:lnTo>
                  <a:lnTo>
                    <a:pt x="295" y="4"/>
                  </a:lnTo>
                  <a:lnTo>
                    <a:pt x="300" y="12"/>
                  </a:lnTo>
                  <a:lnTo>
                    <a:pt x="304" y="19"/>
                  </a:lnTo>
                  <a:lnTo>
                    <a:pt x="306" y="31"/>
                  </a:lnTo>
                  <a:lnTo>
                    <a:pt x="304" y="42"/>
                  </a:lnTo>
                  <a:lnTo>
                    <a:pt x="302" y="50"/>
                  </a:lnTo>
                  <a:lnTo>
                    <a:pt x="300" y="56"/>
                  </a:lnTo>
                  <a:lnTo>
                    <a:pt x="296" y="67"/>
                  </a:lnTo>
                  <a:lnTo>
                    <a:pt x="293" y="73"/>
                  </a:lnTo>
                  <a:lnTo>
                    <a:pt x="291" y="78"/>
                  </a:lnTo>
                  <a:lnTo>
                    <a:pt x="289" y="88"/>
                  </a:lnTo>
                  <a:lnTo>
                    <a:pt x="285" y="101"/>
                  </a:lnTo>
                  <a:lnTo>
                    <a:pt x="289" y="105"/>
                  </a:lnTo>
                  <a:lnTo>
                    <a:pt x="295" y="105"/>
                  </a:lnTo>
                  <a:lnTo>
                    <a:pt x="319" y="101"/>
                  </a:lnTo>
                  <a:lnTo>
                    <a:pt x="352" y="99"/>
                  </a:lnTo>
                  <a:lnTo>
                    <a:pt x="374" y="105"/>
                  </a:lnTo>
                  <a:lnTo>
                    <a:pt x="376" y="109"/>
                  </a:lnTo>
                  <a:lnTo>
                    <a:pt x="376" y="113"/>
                  </a:lnTo>
                  <a:lnTo>
                    <a:pt x="376" y="118"/>
                  </a:lnTo>
                  <a:lnTo>
                    <a:pt x="371" y="126"/>
                  </a:lnTo>
                  <a:lnTo>
                    <a:pt x="365" y="132"/>
                  </a:lnTo>
                  <a:lnTo>
                    <a:pt x="357" y="137"/>
                  </a:lnTo>
                  <a:lnTo>
                    <a:pt x="352" y="143"/>
                  </a:lnTo>
                  <a:lnTo>
                    <a:pt x="344" y="149"/>
                  </a:lnTo>
                  <a:lnTo>
                    <a:pt x="327" y="158"/>
                  </a:lnTo>
                  <a:lnTo>
                    <a:pt x="312" y="168"/>
                  </a:lnTo>
                  <a:lnTo>
                    <a:pt x="298" y="175"/>
                  </a:lnTo>
                  <a:lnTo>
                    <a:pt x="289" y="185"/>
                  </a:lnTo>
                  <a:lnTo>
                    <a:pt x="283" y="194"/>
                  </a:lnTo>
                  <a:lnTo>
                    <a:pt x="283" y="204"/>
                  </a:lnTo>
                  <a:lnTo>
                    <a:pt x="287" y="210"/>
                  </a:lnTo>
                  <a:lnTo>
                    <a:pt x="293" y="213"/>
                  </a:lnTo>
                  <a:lnTo>
                    <a:pt x="310" y="217"/>
                  </a:lnTo>
                  <a:lnTo>
                    <a:pt x="357" y="217"/>
                  </a:lnTo>
                  <a:lnTo>
                    <a:pt x="403" y="221"/>
                  </a:lnTo>
                  <a:lnTo>
                    <a:pt x="416" y="227"/>
                  </a:lnTo>
                  <a:lnTo>
                    <a:pt x="418" y="232"/>
                  </a:lnTo>
                  <a:lnTo>
                    <a:pt x="418" y="240"/>
                  </a:lnTo>
                  <a:lnTo>
                    <a:pt x="416" y="248"/>
                  </a:lnTo>
                  <a:lnTo>
                    <a:pt x="410" y="253"/>
                  </a:lnTo>
                  <a:lnTo>
                    <a:pt x="405" y="259"/>
                  </a:lnTo>
                  <a:lnTo>
                    <a:pt x="397" y="263"/>
                  </a:lnTo>
                  <a:lnTo>
                    <a:pt x="380" y="272"/>
                  </a:lnTo>
                  <a:lnTo>
                    <a:pt x="359" y="278"/>
                  </a:lnTo>
                  <a:lnTo>
                    <a:pt x="338" y="286"/>
                  </a:lnTo>
                  <a:lnTo>
                    <a:pt x="319" y="293"/>
                  </a:lnTo>
                  <a:lnTo>
                    <a:pt x="289" y="312"/>
                  </a:lnTo>
                  <a:lnTo>
                    <a:pt x="283" y="324"/>
                  </a:lnTo>
                  <a:lnTo>
                    <a:pt x="279" y="335"/>
                  </a:lnTo>
                  <a:lnTo>
                    <a:pt x="279" y="344"/>
                  </a:lnTo>
                  <a:lnTo>
                    <a:pt x="279" y="348"/>
                  </a:lnTo>
                  <a:lnTo>
                    <a:pt x="283" y="352"/>
                  </a:lnTo>
                  <a:lnTo>
                    <a:pt x="289" y="360"/>
                  </a:lnTo>
                  <a:lnTo>
                    <a:pt x="300" y="363"/>
                  </a:lnTo>
                  <a:lnTo>
                    <a:pt x="329" y="362"/>
                  </a:lnTo>
                  <a:lnTo>
                    <a:pt x="357" y="350"/>
                  </a:lnTo>
                  <a:lnTo>
                    <a:pt x="369" y="343"/>
                  </a:lnTo>
                  <a:lnTo>
                    <a:pt x="378" y="335"/>
                  </a:lnTo>
                  <a:lnTo>
                    <a:pt x="390" y="329"/>
                  </a:lnTo>
                  <a:lnTo>
                    <a:pt x="401" y="325"/>
                  </a:lnTo>
                  <a:lnTo>
                    <a:pt x="428" y="322"/>
                  </a:lnTo>
                  <a:lnTo>
                    <a:pt x="443" y="327"/>
                  </a:lnTo>
                  <a:lnTo>
                    <a:pt x="452" y="339"/>
                  </a:lnTo>
                  <a:lnTo>
                    <a:pt x="456" y="354"/>
                  </a:lnTo>
                  <a:lnTo>
                    <a:pt x="456" y="373"/>
                  </a:lnTo>
                  <a:lnTo>
                    <a:pt x="454" y="382"/>
                  </a:lnTo>
                  <a:lnTo>
                    <a:pt x="452" y="392"/>
                  </a:lnTo>
                  <a:lnTo>
                    <a:pt x="449" y="400"/>
                  </a:lnTo>
                  <a:lnTo>
                    <a:pt x="443" y="409"/>
                  </a:lnTo>
                  <a:lnTo>
                    <a:pt x="437" y="415"/>
                  </a:lnTo>
                  <a:lnTo>
                    <a:pt x="431" y="422"/>
                  </a:lnTo>
                  <a:lnTo>
                    <a:pt x="422" y="428"/>
                  </a:lnTo>
                  <a:lnTo>
                    <a:pt x="414" y="432"/>
                  </a:lnTo>
                  <a:lnTo>
                    <a:pt x="393" y="436"/>
                  </a:lnTo>
                  <a:lnTo>
                    <a:pt x="369" y="440"/>
                  </a:lnTo>
                  <a:lnTo>
                    <a:pt x="315" y="445"/>
                  </a:lnTo>
                  <a:lnTo>
                    <a:pt x="274" y="455"/>
                  </a:lnTo>
                  <a:lnTo>
                    <a:pt x="262" y="462"/>
                  </a:lnTo>
                  <a:lnTo>
                    <a:pt x="256" y="472"/>
                  </a:lnTo>
                  <a:lnTo>
                    <a:pt x="258" y="478"/>
                  </a:lnTo>
                  <a:lnTo>
                    <a:pt x="262" y="481"/>
                  </a:lnTo>
                  <a:lnTo>
                    <a:pt x="276" y="483"/>
                  </a:lnTo>
                  <a:lnTo>
                    <a:pt x="315" y="478"/>
                  </a:lnTo>
                  <a:lnTo>
                    <a:pt x="336" y="472"/>
                  </a:lnTo>
                  <a:lnTo>
                    <a:pt x="357" y="472"/>
                  </a:lnTo>
                  <a:lnTo>
                    <a:pt x="372" y="474"/>
                  </a:lnTo>
                  <a:lnTo>
                    <a:pt x="382" y="483"/>
                  </a:lnTo>
                  <a:lnTo>
                    <a:pt x="384" y="491"/>
                  </a:lnTo>
                  <a:lnTo>
                    <a:pt x="384" y="500"/>
                  </a:lnTo>
                  <a:lnTo>
                    <a:pt x="382" y="514"/>
                  </a:lnTo>
                  <a:lnTo>
                    <a:pt x="382" y="519"/>
                  </a:lnTo>
                  <a:lnTo>
                    <a:pt x="380" y="527"/>
                  </a:lnTo>
                  <a:lnTo>
                    <a:pt x="376" y="535"/>
                  </a:lnTo>
                  <a:lnTo>
                    <a:pt x="374" y="542"/>
                  </a:lnTo>
                  <a:lnTo>
                    <a:pt x="371" y="550"/>
                  </a:lnTo>
                  <a:lnTo>
                    <a:pt x="367" y="559"/>
                  </a:lnTo>
                  <a:lnTo>
                    <a:pt x="365" y="567"/>
                  </a:lnTo>
                  <a:lnTo>
                    <a:pt x="359" y="574"/>
                  </a:lnTo>
                  <a:lnTo>
                    <a:pt x="355" y="584"/>
                  </a:lnTo>
                  <a:lnTo>
                    <a:pt x="352" y="592"/>
                  </a:lnTo>
                  <a:lnTo>
                    <a:pt x="346" y="599"/>
                  </a:lnTo>
                  <a:lnTo>
                    <a:pt x="342" y="607"/>
                  </a:lnTo>
                  <a:lnTo>
                    <a:pt x="336" y="616"/>
                  </a:lnTo>
                  <a:lnTo>
                    <a:pt x="331" y="624"/>
                  </a:lnTo>
                  <a:lnTo>
                    <a:pt x="325" y="630"/>
                  </a:lnTo>
                  <a:lnTo>
                    <a:pt x="319" y="637"/>
                  </a:lnTo>
                  <a:lnTo>
                    <a:pt x="314" y="645"/>
                  </a:lnTo>
                  <a:lnTo>
                    <a:pt x="306" y="650"/>
                  </a:lnTo>
                  <a:lnTo>
                    <a:pt x="300" y="656"/>
                  </a:lnTo>
                  <a:lnTo>
                    <a:pt x="295" y="660"/>
                  </a:lnTo>
                  <a:lnTo>
                    <a:pt x="281" y="670"/>
                  </a:lnTo>
                  <a:lnTo>
                    <a:pt x="268" y="675"/>
                  </a:lnTo>
                  <a:lnTo>
                    <a:pt x="255" y="679"/>
                  </a:lnTo>
                  <a:lnTo>
                    <a:pt x="230" y="685"/>
                  </a:lnTo>
                  <a:lnTo>
                    <a:pt x="207" y="694"/>
                  </a:lnTo>
                  <a:lnTo>
                    <a:pt x="190" y="708"/>
                  </a:lnTo>
                  <a:lnTo>
                    <a:pt x="182" y="715"/>
                  </a:lnTo>
                  <a:lnTo>
                    <a:pt x="177" y="723"/>
                  </a:lnTo>
                  <a:lnTo>
                    <a:pt x="171" y="728"/>
                  </a:lnTo>
                  <a:lnTo>
                    <a:pt x="165" y="736"/>
                  </a:lnTo>
                  <a:lnTo>
                    <a:pt x="158" y="747"/>
                  </a:lnTo>
                  <a:lnTo>
                    <a:pt x="154" y="755"/>
                  </a:lnTo>
                  <a:lnTo>
                    <a:pt x="152" y="759"/>
                  </a:lnTo>
                  <a:lnTo>
                    <a:pt x="182" y="626"/>
                  </a:lnTo>
                  <a:lnTo>
                    <a:pt x="344" y="517"/>
                  </a:lnTo>
                  <a:lnTo>
                    <a:pt x="190" y="584"/>
                  </a:lnTo>
                  <a:lnTo>
                    <a:pt x="228" y="426"/>
                  </a:lnTo>
                  <a:lnTo>
                    <a:pt x="409" y="384"/>
                  </a:lnTo>
                  <a:lnTo>
                    <a:pt x="234" y="394"/>
                  </a:lnTo>
                  <a:lnTo>
                    <a:pt x="253" y="287"/>
                  </a:lnTo>
                  <a:lnTo>
                    <a:pt x="380" y="244"/>
                  </a:lnTo>
                  <a:lnTo>
                    <a:pt x="258" y="259"/>
                  </a:lnTo>
                  <a:lnTo>
                    <a:pt x="270" y="171"/>
                  </a:lnTo>
                  <a:lnTo>
                    <a:pt x="334" y="124"/>
                  </a:lnTo>
                  <a:lnTo>
                    <a:pt x="264" y="149"/>
                  </a:lnTo>
                  <a:lnTo>
                    <a:pt x="262" y="33"/>
                  </a:lnTo>
                  <a:lnTo>
                    <a:pt x="249" y="181"/>
                  </a:lnTo>
                  <a:lnTo>
                    <a:pt x="232" y="293"/>
                  </a:lnTo>
                  <a:lnTo>
                    <a:pt x="161" y="84"/>
                  </a:lnTo>
                  <a:lnTo>
                    <a:pt x="218" y="335"/>
                  </a:lnTo>
                  <a:lnTo>
                    <a:pt x="198" y="419"/>
                  </a:lnTo>
                  <a:lnTo>
                    <a:pt x="97" y="244"/>
                  </a:lnTo>
                  <a:lnTo>
                    <a:pt x="184" y="459"/>
                  </a:lnTo>
                  <a:lnTo>
                    <a:pt x="156" y="584"/>
                  </a:lnTo>
                  <a:lnTo>
                    <a:pt x="44" y="457"/>
                  </a:lnTo>
                  <a:lnTo>
                    <a:pt x="148" y="622"/>
                  </a:lnTo>
                  <a:lnTo>
                    <a:pt x="146" y="639"/>
                  </a:lnTo>
                  <a:lnTo>
                    <a:pt x="144" y="656"/>
                  </a:lnTo>
                  <a:lnTo>
                    <a:pt x="142" y="679"/>
                  </a:lnTo>
                  <a:lnTo>
                    <a:pt x="139" y="704"/>
                  </a:lnTo>
                  <a:lnTo>
                    <a:pt x="135" y="727"/>
                  </a:lnTo>
                  <a:lnTo>
                    <a:pt x="133" y="734"/>
                  </a:lnTo>
                  <a:lnTo>
                    <a:pt x="131" y="740"/>
                  </a:lnTo>
                  <a:lnTo>
                    <a:pt x="131" y="746"/>
                  </a:lnTo>
                  <a:lnTo>
                    <a:pt x="129" y="749"/>
                  </a:lnTo>
                  <a:lnTo>
                    <a:pt x="127" y="755"/>
                  </a:lnTo>
                  <a:lnTo>
                    <a:pt x="127" y="761"/>
                  </a:lnTo>
                  <a:lnTo>
                    <a:pt x="123" y="768"/>
                  </a:lnTo>
                  <a:lnTo>
                    <a:pt x="120" y="778"/>
                  </a:lnTo>
                  <a:lnTo>
                    <a:pt x="118" y="784"/>
                  </a:lnTo>
                  <a:lnTo>
                    <a:pt x="114" y="789"/>
                  </a:lnTo>
                  <a:lnTo>
                    <a:pt x="112" y="793"/>
                  </a:lnTo>
                  <a:lnTo>
                    <a:pt x="108" y="799"/>
                  </a:lnTo>
                  <a:lnTo>
                    <a:pt x="104" y="804"/>
                  </a:lnTo>
                  <a:lnTo>
                    <a:pt x="101" y="810"/>
                  </a:lnTo>
                  <a:lnTo>
                    <a:pt x="97" y="818"/>
                  </a:lnTo>
                  <a:lnTo>
                    <a:pt x="93" y="823"/>
                  </a:lnTo>
                  <a:lnTo>
                    <a:pt x="87" y="829"/>
                  </a:lnTo>
                  <a:lnTo>
                    <a:pt x="83" y="835"/>
                  </a:lnTo>
                  <a:lnTo>
                    <a:pt x="80" y="842"/>
                  </a:lnTo>
                  <a:lnTo>
                    <a:pt x="74" y="848"/>
                  </a:lnTo>
                  <a:lnTo>
                    <a:pt x="70" y="854"/>
                  </a:lnTo>
                  <a:lnTo>
                    <a:pt x="66" y="860"/>
                  </a:lnTo>
                  <a:lnTo>
                    <a:pt x="57" y="873"/>
                  </a:lnTo>
                  <a:lnTo>
                    <a:pt x="53" y="879"/>
                  </a:lnTo>
                  <a:lnTo>
                    <a:pt x="47" y="882"/>
                  </a:lnTo>
                  <a:lnTo>
                    <a:pt x="40" y="894"/>
                  </a:lnTo>
                  <a:lnTo>
                    <a:pt x="34" y="901"/>
                  </a:lnTo>
                  <a:lnTo>
                    <a:pt x="28" y="909"/>
                  </a:lnTo>
                  <a:lnTo>
                    <a:pt x="25" y="915"/>
                  </a:lnTo>
                  <a:lnTo>
                    <a:pt x="19" y="919"/>
                  </a:lnTo>
                  <a:lnTo>
                    <a:pt x="19" y="799"/>
                  </a:lnTo>
                  <a:lnTo>
                    <a:pt x="26" y="801"/>
                  </a:lnTo>
                  <a:lnTo>
                    <a:pt x="51" y="795"/>
                  </a:lnTo>
                  <a:lnTo>
                    <a:pt x="78" y="780"/>
                  </a:lnTo>
                  <a:close/>
                </a:path>
              </a:pathLst>
            </a:custGeom>
            <a:gradFill rotWithShape="0">
              <a:gsLst>
                <a:gs pos="0">
                  <a:srgbClr val="500F74"/>
                </a:gs>
                <a:gs pos="50000">
                  <a:srgbClr val="AC20FA"/>
                </a:gs>
                <a:gs pos="100000">
                  <a:srgbClr val="500F74"/>
                </a:gs>
              </a:gsLst>
              <a:lin ang="5400000" scaled="1"/>
              <a:tileRect/>
            </a:gradFill>
            <a:ln w="9525">
              <a:noFill/>
            </a:ln>
          </p:spPr>
          <p:txBody>
            <a:bodyPr/>
            <a:p>
              <a:endParaRPr lang="en-US"/>
            </a:p>
          </p:txBody>
        </p:sp>
        <p:sp>
          <p:nvSpPr>
            <p:cNvPr id="5137" name="Freeform 17"/>
            <p:cNvSpPr/>
            <p:nvPr/>
          </p:nvSpPr>
          <p:spPr>
            <a:xfrm rot="1411064">
              <a:off x="338" y="480"/>
              <a:ext cx="286" cy="407"/>
            </a:xfrm>
            <a:custGeom>
              <a:avLst/>
              <a:gdLst/>
              <a:ahLst/>
              <a:cxnLst>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Lst>
              <a:pathLst>
                <a:path w="572" h="813">
                  <a:moveTo>
                    <a:pt x="479" y="118"/>
                  </a:moveTo>
                  <a:lnTo>
                    <a:pt x="477" y="119"/>
                  </a:lnTo>
                  <a:lnTo>
                    <a:pt x="470" y="125"/>
                  </a:lnTo>
                  <a:lnTo>
                    <a:pt x="466" y="131"/>
                  </a:lnTo>
                  <a:lnTo>
                    <a:pt x="460" y="137"/>
                  </a:lnTo>
                  <a:lnTo>
                    <a:pt x="456" y="144"/>
                  </a:lnTo>
                  <a:lnTo>
                    <a:pt x="451" y="152"/>
                  </a:lnTo>
                  <a:lnTo>
                    <a:pt x="441" y="171"/>
                  </a:lnTo>
                  <a:lnTo>
                    <a:pt x="435" y="194"/>
                  </a:lnTo>
                  <a:lnTo>
                    <a:pt x="432" y="207"/>
                  </a:lnTo>
                  <a:lnTo>
                    <a:pt x="432" y="215"/>
                  </a:lnTo>
                  <a:lnTo>
                    <a:pt x="432" y="222"/>
                  </a:lnTo>
                  <a:lnTo>
                    <a:pt x="432" y="230"/>
                  </a:lnTo>
                  <a:lnTo>
                    <a:pt x="432" y="237"/>
                  </a:lnTo>
                  <a:lnTo>
                    <a:pt x="433" y="245"/>
                  </a:lnTo>
                  <a:lnTo>
                    <a:pt x="435" y="254"/>
                  </a:lnTo>
                  <a:lnTo>
                    <a:pt x="437" y="262"/>
                  </a:lnTo>
                  <a:lnTo>
                    <a:pt x="437" y="270"/>
                  </a:lnTo>
                  <a:lnTo>
                    <a:pt x="439" y="279"/>
                  </a:lnTo>
                  <a:lnTo>
                    <a:pt x="441" y="287"/>
                  </a:lnTo>
                  <a:lnTo>
                    <a:pt x="445" y="294"/>
                  </a:lnTo>
                  <a:lnTo>
                    <a:pt x="445" y="302"/>
                  </a:lnTo>
                  <a:lnTo>
                    <a:pt x="449" y="310"/>
                  </a:lnTo>
                  <a:lnTo>
                    <a:pt x="451" y="315"/>
                  </a:lnTo>
                  <a:lnTo>
                    <a:pt x="452" y="323"/>
                  </a:lnTo>
                  <a:lnTo>
                    <a:pt x="454" y="330"/>
                  </a:lnTo>
                  <a:lnTo>
                    <a:pt x="458" y="344"/>
                  </a:lnTo>
                  <a:lnTo>
                    <a:pt x="460" y="349"/>
                  </a:lnTo>
                  <a:lnTo>
                    <a:pt x="462" y="357"/>
                  </a:lnTo>
                  <a:lnTo>
                    <a:pt x="464" y="368"/>
                  </a:lnTo>
                  <a:lnTo>
                    <a:pt x="468" y="380"/>
                  </a:lnTo>
                  <a:lnTo>
                    <a:pt x="470" y="393"/>
                  </a:lnTo>
                  <a:lnTo>
                    <a:pt x="472" y="405"/>
                  </a:lnTo>
                  <a:lnTo>
                    <a:pt x="472" y="416"/>
                  </a:lnTo>
                  <a:lnTo>
                    <a:pt x="470" y="437"/>
                  </a:lnTo>
                  <a:lnTo>
                    <a:pt x="462" y="458"/>
                  </a:lnTo>
                  <a:lnTo>
                    <a:pt x="456" y="469"/>
                  </a:lnTo>
                  <a:lnTo>
                    <a:pt x="452" y="479"/>
                  </a:lnTo>
                  <a:lnTo>
                    <a:pt x="449" y="483"/>
                  </a:lnTo>
                  <a:lnTo>
                    <a:pt x="447" y="486"/>
                  </a:lnTo>
                  <a:lnTo>
                    <a:pt x="441" y="496"/>
                  </a:lnTo>
                  <a:lnTo>
                    <a:pt x="435" y="503"/>
                  </a:lnTo>
                  <a:lnTo>
                    <a:pt x="430" y="509"/>
                  </a:lnTo>
                  <a:lnTo>
                    <a:pt x="424" y="517"/>
                  </a:lnTo>
                  <a:lnTo>
                    <a:pt x="418" y="521"/>
                  </a:lnTo>
                  <a:lnTo>
                    <a:pt x="413" y="526"/>
                  </a:lnTo>
                  <a:lnTo>
                    <a:pt x="409" y="530"/>
                  </a:lnTo>
                  <a:lnTo>
                    <a:pt x="401" y="538"/>
                  </a:lnTo>
                  <a:lnTo>
                    <a:pt x="394" y="541"/>
                  </a:lnTo>
                  <a:lnTo>
                    <a:pt x="394" y="538"/>
                  </a:lnTo>
                  <a:lnTo>
                    <a:pt x="394" y="528"/>
                  </a:lnTo>
                  <a:lnTo>
                    <a:pt x="394" y="522"/>
                  </a:lnTo>
                  <a:lnTo>
                    <a:pt x="394" y="515"/>
                  </a:lnTo>
                  <a:lnTo>
                    <a:pt x="395" y="507"/>
                  </a:lnTo>
                  <a:lnTo>
                    <a:pt x="394" y="500"/>
                  </a:lnTo>
                  <a:lnTo>
                    <a:pt x="394" y="490"/>
                  </a:lnTo>
                  <a:lnTo>
                    <a:pt x="392" y="481"/>
                  </a:lnTo>
                  <a:lnTo>
                    <a:pt x="392" y="473"/>
                  </a:lnTo>
                  <a:lnTo>
                    <a:pt x="390" y="465"/>
                  </a:lnTo>
                  <a:lnTo>
                    <a:pt x="388" y="458"/>
                  </a:lnTo>
                  <a:lnTo>
                    <a:pt x="384" y="450"/>
                  </a:lnTo>
                  <a:lnTo>
                    <a:pt x="375" y="441"/>
                  </a:lnTo>
                  <a:lnTo>
                    <a:pt x="365" y="437"/>
                  </a:lnTo>
                  <a:lnTo>
                    <a:pt x="356" y="439"/>
                  </a:lnTo>
                  <a:lnTo>
                    <a:pt x="346" y="445"/>
                  </a:lnTo>
                  <a:lnTo>
                    <a:pt x="338" y="454"/>
                  </a:lnTo>
                  <a:lnTo>
                    <a:pt x="333" y="467"/>
                  </a:lnTo>
                  <a:lnTo>
                    <a:pt x="327" y="481"/>
                  </a:lnTo>
                  <a:lnTo>
                    <a:pt x="327" y="496"/>
                  </a:lnTo>
                  <a:lnTo>
                    <a:pt x="327" y="503"/>
                  </a:lnTo>
                  <a:lnTo>
                    <a:pt x="329" y="511"/>
                  </a:lnTo>
                  <a:lnTo>
                    <a:pt x="331" y="521"/>
                  </a:lnTo>
                  <a:lnTo>
                    <a:pt x="333" y="528"/>
                  </a:lnTo>
                  <a:lnTo>
                    <a:pt x="337" y="540"/>
                  </a:lnTo>
                  <a:lnTo>
                    <a:pt x="340" y="551"/>
                  </a:lnTo>
                  <a:lnTo>
                    <a:pt x="342" y="562"/>
                  </a:lnTo>
                  <a:lnTo>
                    <a:pt x="346" y="576"/>
                  </a:lnTo>
                  <a:lnTo>
                    <a:pt x="348" y="587"/>
                  </a:lnTo>
                  <a:lnTo>
                    <a:pt x="352" y="598"/>
                  </a:lnTo>
                  <a:lnTo>
                    <a:pt x="352" y="612"/>
                  </a:lnTo>
                  <a:lnTo>
                    <a:pt x="352" y="623"/>
                  </a:lnTo>
                  <a:lnTo>
                    <a:pt x="348" y="642"/>
                  </a:lnTo>
                  <a:lnTo>
                    <a:pt x="344" y="650"/>
                  </a:lnTo>
                  <a:lnTo>
                    <a:pt x="342" y="654"/>
                  </a:lnTo>
                  <a:lnTo>
                    <a:pt x="338" y="657"/>
                  </a:lnTo>
                  <a:lnTo>
                    <a:pt x="331" y="661"/>
                  </a:lnTo>
                  <a:lnTo>
                    <a:pt x="321" y="665"/>
                  </a:lnTo>
                  <a:lnTo>
                    <a:pt x="302" y="663"/>
                  </a:lnTo>
                  <a:lnTo>
                    <a:pt x="291" y="650"/>
                  </a:lnTo>
                  <a:lnTo>
                    <a:pt x="285" y="640"/>
                  </a:lnTo>
                  <a:lnTo>
                    <a:pt x="281" y="629"/>
                  </a:lnTo>
                  <a:lnTo>
                    <a:pt x="279" y="617"/>
                  </a:lnTo>
                  <a:lnTo>
                    <a:pt x="278" y="606"/>
                  </a:lnTo>
                  <a:lnTo>
                    <a:pt x="276" y="595"/>
                  </a:lnTo>
                  <a:lnTo>
                    <a:pt x="272" y="581"/>
                  </a:lnTo>
                  <a:lnTo>
                    <a:pt x="270" y="572"/>
                  </a:lnTo>
                  <a:lnTo>
                    <a:pt x="268" y="562"/>
                  </a:lnTo>
                  <a:lnTo>
                    <a:pt x="260" y="547"/>
                  </a:lnTo>
                  <a:lnTo>
                    <a:pt x="251" y="543"/>
                  </a:lnTo>
                  <a:lnTo>
                    <a:pt x="245" y="547"/>
                  </a:lnTo>
                  <a:lnTo>
                    <a:pt x="241" y="557"/>
                  </a:lnTo>
                  <a:lnTo>
                    <a:pt x="240" y="570"/>
                  </a:lnTo>
                  <a:lnTo>
                    <a:pt x="240" y="579"/>
                  </a:lnTo>
                  <a:lnTo>
                    <a:pt x="240" y="589"/>
                  </a:lnTo>
                  <a:lnTo>
                    <a:pt x="240" y="598"/>
                  </a:lnTo>
                  <a:lnTo>
                    <a:pt x="241" y="608"/>
                  </a:lnTo>
                  <a:lnTo>
                    <a:pt x="241" y="619"/>
                  </a:lnTo>
                  <a:lnTo>
                    <a:pt x="241" y="631"/>
                  </a:lnTo>
                  <a:lnTo>
                    <a:pt x="243" y="636"/>
                  </a:lnTo>
                  <a:lnTo>
                    <a:pt x="243" y="644"/>
                  </a:lnTo>
                  <a:lnTo>
                    <a:pt x="243" y="650"/>
                  </a:lnTo>
                  <a:lnTo>
                    <a:pt x="243" y="655"/>
                  </a:lnTo>
                  <a:lnTo>
                    <a:pt x="245" y="661"/>
                  </a:lnTo>
                  <a:lnTo>
                    <a:pt x="245" y="667"/>
                  </a:lnTo>
                  <a:lnTo>
                    <a:pt x="245" y="675"/>
                  </a:lnTo>
                  <a:lnTo>
                    <a:pt x="245" y="680"/>
                  </a:lnTo>
                  <a:lnTo>
                    <a:pt x="247" y="692"/>
                  </a:lnTo>
                  <a:lnTo>
                    <a:pt x="247" y="699"/>
                  </a:lnTo>
                  <a:lnTo>
                    <a:pt x="247" y="705"/>
                  </a:lnTo>
                  <a:lnTo>
                    <a:pt x="247" y="711"/>
                  </a:lnTo>
                  <a:lnTo>
                    <a:pt x="247" y="716"/>
                  </a:lnTo>
                  <a:lnTo>
                    <a:pt x="247" y="728"/>
                  </a:lnTo>
                  <a:lnTo>
                    <a:pt x="247" y="739"/>
                  </a:lnTo>
                  <a:lnTo>
                    <a:pt x="247" y="751"/>
                  </a:lnTo>
                  <a:lnTo>
                    <a:pt x="245" y="770"/>
                  </a:lnTo>
                  <a:lnTo>
                    <a:pt x="241" y="785"/>
                  </a:lnTo>
                  <a:lnTo>
                    <a:pt x="236" y="798"/>
                  </a:lnTo>
                  <a:lnTo>
                    <a:pt x="228" y="806"/>
                  </a:lnTo>
                  <a:lnTo>
                    <a:pt x="217" y="806"/>
                  </a:lnTo>
                  <a:lnTo>
                    <a:pt x="198" y="798"/>
                  </a:lnTo>
                  <a:lnTo>
                    <a:pt x="184" y="781"/>
                  </a:lnTo>
                  <a:lnTo>
                    <a:pt x="183" y="770"/>
                  </a:lnTo>
                  <a:lnTo>
                    <a:pt x="179" y="756"/>
                  </a:lnTo>
                  <a:lnTo>
                    <a:pt x="179" y="743"/>
                  </a:lnTo>
                  <a:lnTo>
                    <a:pt x="179" y="735"/>
                  </a:lnTo>
                  <a:lnTo>
                    <a:pt x="179" y="728"/>
                  </a:lnTo>
                  <a:lnTo>
                    <a:pt x="179" y="720"/>
                  </a:lnTo>
                  <a:lnTo>
                    <a:pt x="179" y="713"/>
                  </a:lnTo>
                  <a:lnTo>
                    <a:pt x="179" y="705"/>
                  </a:lnTo>
                  <a:lnTo>
                    <a:pt x="181" y="697"/>
                  </a:lnTo>
                  <a:lnTo>
                    <a:pt x="183" y="669"/>
                  </a:lnTo>
                  <a:lnTo>
                    <a:pt x="183" y="663"/>
                  </a:lnTo>
                  <a:lnTo>
                    <a:pt x="183" y="657"/>
                  </a:lnTo>
                  <a:lnTo>
                    <a:pt x="184" y="652"/>
                  </a:lnTo>
                  <a:lnTo>
                    <a:pt x="184" y="646"/>
                  </a:lnTo>
                  <a:lnTo>
                    <a:pt x="183" y="635"/>
                  </a:lnTo>
                  <a:lnTo>
                    <a:pt x="183" y="627"/>
                  </a:lnTo>
                  <a:lnTo>
                    <a:pt x="179" y="625"/>
                  </a:lnTo>
                  <a:lnTo>
                    <a:pt x="177" y="629"/>
                  </a:lnTo>
                  <a:lnTo>
                    <a:pt x="175" y="638"/>
                  </a:lnTo>
                  <a:lnTo>
                    <a:pt x="169" y="665"/>
                  </a:lnTo>
                  <a:lnTo>
                    <a:pt x="164" y="699"/>
                  </a:lnTo>
                  <a:lnTo>
                    <a:pt x="154" y="735"/>
                  </a:lnTo>
                  <a:lnTo>
                    <a:pt x="144" y="770"/>
                  </a:lnTo>
                  <a:lnTo>
                    <a:pt x="137" y="783"/>
                  </a:lnTo>
                  <a:lnTo>
                    <a:pt x="129" y="796"/>
                  </a:lnTo>
                  <a:lnTo>
                    <a:pt x="125" y="800"/>
                  </a:lnTo>
                  <a:lnTo>
                    <a:pt x="120" y="804"/>
                  </a:lnTo>
                  <a:lnTo>
                    <a:pt x="110" y="809"/>
                  </a:lnTo>
                  <a:lnTo>
                    <a:pt x="101" y="811"/>
                  </a:lnTo>
                  <a:lnTo>
                    <a:pt x="93" y="813"/>
                  </a:lnTo>
                  <a:lnTo>
                    <a:pt x="78" y="813"/>
                  </a:lnTo>
                  <a:lnTo>
                    <a:pt x="59" y="804"/>
                  </a:lnTo>
                  <a:lnTo>
                    <a:pt x="53" y="796"/>
                  </a:lnTo>
                  <a:lnTo>
                    <a:pt x="53" y="785"/>
                  </a:lnTo>
                  <a:lnTo>
                    <a:pt x="55" y="775"/>
                  </a:lnTo>
                  <a:lnTo>
                    <a:pt x="59" y="764"/>
                  </a:lnTo>
                  <a:lnTo>
                    <a:pt x="63" y="758"/>
                  </a:lnTo>
                  <a:lnTo>
                    <a:pt x="67" y="754"/>
                  </a:lnTo>
                  <a:lnTo>
                    <a:pt x="74" y="743"/>
                  </a:lnTo>
                  <a:lnTo>
                    <a:pt x="78" y="739"/>
                  </a:lnTo>
                  <a:lnTo>
                    <a:pt x="82" y="733"/>
                  </a:lnTo>
                  <a:lnTo>
                    <a:pt x="87" y="726"/>
                  </a:lnTo>
                  <a:lnTo>
                    <a:pt x="93" y="713"/>
                  </a:lnTo>
                  <a:lnTo>
                    <a:pt x="91" y="709"/>
                  </a:lnTo>
                  <a:lnTo>
                    <a:pt x="86" y="707"/>
                  </a:lnTo>
                  <a:lnTo>
                    <a:pt x="61" y="703"/>
                  </a:lnTo>
                  <a:lnTo>
                    <a:pt x="29" y="695"/>
                  </a:lnTo>
                  <a:lnTo>
                    <a:pt x="10" y="684"/>
                  </a:lnTo>
                  <a:lnTo>
                    <a:pt x="8" y="680"/>
                  </a:lnTo>
                  <a:lnTo>
                    <a:pt x="10" y="676"/>
                  </a:lnTo>
                  <a:lnTo>
                    <a:pt x="11" y="671"/>
                  </a:lnTo>
                  <a:lnTo>
                    <a:pt x="17" y="665"/>
                  </a:lnTo>
                  <a:lnTo>
                    <a:pt x="25" y="661"/>
                  </a:lnTo>
                  <a:lnTo>
                    <a:pt x="34" y="657"/>
                  </a:lnTo>
                  <a:lnTo>
                    <a:pt x="42" y="654"/>
                  </a:lnTo>
                  <a:lnTo>
                    <a:pt x="51" y="652"/>
                  </a:lnTo>
                  <a:lnTo>
                    <a:pt x="68" y="646"/>
                  </a:lnTo>
                  <a:lnTo>
                    <a:pt x="86" y="642"/>
                  </a:lnTo>
                  <a:lnTo>
                    <a:pt x="103" y="638"/>
                  </a:lnTo>
                  <a:lnTo>
                    <a:pt x="114" y="633"/>
                  </a:lnTo>
                  <a:lnTo>
                    <a:pt x="122" y="625"/>
                  </a:lnTo>
                  <a:lnTo>
                    <a:pt x="124" y="614"/>
                  </a:lnTo>
                  <a:lnTo>
                    <a:pt x="122" y="610"/>
                  </a:lnTo>
                  <a:lnTo>
                    <a:pt x="118" y="604"/>
                  </a:lnTo>
                  <a:lnTo>
                    <a:pt x="101" y="595"/>
                  </a:lnTo>
                  <a:lnTo>
                    <a:pt x="55" y="581"/>
                  </a:lnTo>
                  <a:lnTo>
                    <a:pt x="13" y="566"/>
                  </a:lnTo>
                  <a:lnTo>
                    <a:pt x="4" y="555"/>
                  </a:lnTo>
                  <a:lnTo>
                    <a:pt x="2" y="549"/>
                  </a:lnTo>
                  <a:lnTo>
                    <a:pt x="4" y="543"/>
                  </a:lnTo>
                  <a:lnTo>
                    <a:pt x="10" y="538"/>
                  </a:lnTo>
                  <a:lnTo>
                    <a:pt x="15" y="532"/>
                  </a:lnTo>
                  <a:lnTo>
                    <a:pt x="23" y="528"/>
                  </a:lnTo>
                  <a:lnTo>
                    <a:pt x="30" y="526"/>
                  </a:lnTo>
                  <a:lnTo>
                    <a:pt x="49" y="522"/>
                  </a:lnTo>
                  <a:lnTo>
                    <a:pt x="70" y="522"/>
                  </a:lnTo>
                  <a:lnTo>
                    <a:pt x="93" y="521"/>
                  </a:lnTo>
                  <a:lnTo>
                    <a:pt x="114" y="521"/>
                  </a:lnTo>
                  <a:lnTo>
                    <a:pt x="146" y="509"/>
                  </a:lnTo>
                  <a:lnTo>
                    <a:pt x="158" y="500"/>
                  </a:lnTo>
                  <a:lnTo>
                    <a:pt x="164" y="490"/>
                  </a:lnTo>
                  <a:lnTo>
                    <a:pt x="167" y="481"/>
                  </a:lnTo>
                  <a:lnTo>
                    <a:pt x="167" y="477"/>
                  </a:lnTo>
                  <a:lnTo>
                    <a:pt x="165" y="471"/>
                  </a:lnTo>
                  <a:lnTo>
                    <a:pt x="160" y="464"/>
                  </a:lnTo>
                  <a:lnTo>
                    <a:pt x="152" y="458"/>
                  </a:lnTo>
                  <a:lnTo>
                    <a:pt x="124" y="450"/>
                  </a:lnTo>
                  <a:lnTo>
                    <a:pt x="93" y="454"/>
                  </a:lnTo>
                  <a:lnTo>
                    <a:pt x="80" y="458"/>
                  </a:lnTo>
                  <a:lnTo>
                    <a:pt x="68" y="462"/>
                  </a:lnTo>
                  <a:lnTo>
                    <a:pt x="57" y="465"/>
                  </a:lnTo>
                  <a:lnTo>
                    <a:pt x="44" y="465"/>
                  </a:lnTo>
                  <a:lnTo>
                    <a:pt x="17" y="462"/>
                  </a:lnTo>
                  <a:lnTo>
                    <a:pt x="4" y="452"/>
                  </a:lnTo>
                  <a:lnTo>
                    <a:pt x="0" y="439"/>
                  </a:lnTo>
                  <a:lnTo>
                    <a:pt x="0" y="424"/>
                  </a:lnTo>
                  <a:lnTo>
                    <a:pt x="4" y="405"/>
                  </a:lnTo>
                  <a:lnTo>
                    <a:pt x="8" y="397"/>
                  </a:lnTo>
                  <a:lnTo>
                    <a:pt x="13" y="387"/>
                  </a:lnTo>
                  <a:lnTo>
                    <a:pt x="19" y="382"/>
                  </a:lnTo>
                  <a:lnTo>
                    <a:pt x="27" y="374"/>
                  </a:lnTo>
                  <a:lnTo>
                    <a:pt x="32" y="368"/>
                  </a:lnTo>
                  <a:lnTo>
                    <a:pt x="42" y="365"/>
                  </a:lnTo>
                  <a:lnTo>
                    <a:pt x="51" y="361"/>
                  </a:lnTo>
                  <a:lnTo>
                    <a:pt x="61" y="361"/>
                  </a:lnTo>
                  <a:lnTo>
                    <a:pt x="82" y="361"/>
                  </a:lnTo>
                  <a:lnTo>
                    <a:pt x="106" y="365"/>
                  </a:lnTo>
                  <a:lnTo>
                    <a:pt x="158" y="374"/>
                  </a:lnTo>
                  <a:lnTo>
                    <a:pt x="202" y="376"/>
                  </a:lnTo>
                  <a:lnTo>
                    <a:pt x="215" y="372"/>
                  </a:lnTo>
                  <a:lnTo>
                    <a:pt x="222" y="363"/>
                  </a:lnTo>
                  <a:lnTo>
                    <a:pt x="222" y="357"/>
                  </a:lnTo>
                  <a:lnTo>
                    <a:pt x="221" y="353"/>
                  </a:lnTo>
                  <a:lnTo>
                    <a:pt x="209" y="348"/>
                  </a:lnTo>
                  <a:lnTo>
                    <a:pt x="169" y="344"/>
                  </a:lnTo>
                  <a:lnTo>
                    <a:pt x="146" y="342"/>
                  </a:lnTo>
                  <a:lnTo>
                    <a:pt x="127" y="338"/>
                  </a:lnTo>
                  <a:lnTo>
                    <a:pt x="112" y="330"/>
                  </a:lnTo>
                  <a:lnTo>
                    <a:pt x="105" y="319"/>
                  </a:lnTo>
                  <a:lnTo>
                    <a:pt x="105" y="311"/>
                  </a:lnTo>
                  <a:lnTo>
                    <a:pt x="108" y="302"/>
                  </a:lnTo>
                  <a:lnTo>
                    <a:pt x="114" y="289"/>
                  </a:lnTo>
                  <a:lnTo>
                    <a:pt x="116" y="285"/>
                  </a:lnTo>
                  <a:lnTo>
                    <a:pt x="120" y="277"/>
                  </a:lnTo>
                  <a:lnTo>
                    <a:pt x="125" y="272"/>
                  </a:lnTo>
                  <a:lnTo>
                    <a:pt x="129" y="264"/>
                  </a:lnTo>
                  <a:lnTo>
                    <a:pt x="135" y="258"/>
                  </a:lnTo>
                  <a:lnTo>
                    <a:pt x="141" y="251"/>
                  </a:lnTo>
                  <a:lnTo>
                    <a:pt x="144" y="243"/>
                  </a:lnTo>
                  <a:lnTo>
                    <a:pt x="152" y="237"/>
                  </a:lnTo>
                  <a:lnTo>
                    <a:pt x="158" y="230"/>
                  </a:lnTo>
                  <a:lnTo>
                    <a:pt x="165" y="224"/>
                  </a:lnTo>
                  <a:lnTo>
                    <a:pt x="171" y="216"/>
                  </a:lnTo>
                  <a:lnTo>
                    <a:pt x="179" y="211"/>
                  </a:lnTo>
                  <a:lnTo>
                    <a:pt x="186" y="205"/>
                  </a:lnTo>
                  <a:lnTo>
                    <a:pt x="194" y="199"/>
                  </a:lnTo>
                  <a:lnTo>
                    <a:pt x="202" y="194"/>
                  </a:lnTo>
                  <a:lnTo>
                    <a:pt x="209" y="188"/>
                  </a:lnTo>
                  <a:lnTo>
                    <a:pt x="217" y="184"/>
                  </a:lnTo>
                  <a:lnTo>
                    <a:pt x="224" y="178"/>
                  </a:lnTo>
                  <a:lnTo>
                    <a:pt x="232" y="175"/>
                  </a:lnTo>
                  <a:lnTo>
                    <a:pt x="240" y="173"/>
                  </a:lnTo>
                  <a:lnTo>
                    <a:pt x="255" y="167"/>
                  </a:lnTo>
                  <a:lnTo>
                    <a:pt x="268" y="165"/>
                  </a:lnTo>
                  <a:lnTo>
                    <a:pt x="281" y="165"/>
                  </a:lnTo>
                  <a:lnTo>
                    <a:pt x="308" y="167"/>
                  </a:lnTo>
                  <a:lnTo>
                    <a:pt x="331" y="163"/>
                  </a:lnTo>
                  <a:lnTo>
                    <a:pt x="352" y="156"/>
                  </a:lnTo>
                  <a:lnTo>
                    <a:pt x="359" y="152"/>
                  </a:lnTo>
                  <a:lnTo>
                    <a:pt x="369" y="146"/>
                  </a:lnTo>
                  <a:lnTo>
                    <a:pt x="376" y="140"/>
                  </a:lnTo>
                  <a:lnTo>
                    <a:pt x="382" y="135"/>
                  </a:lnTo>
                  <a:lnTo>
                    <a:pt x="394" y="127"/>
                  </a:lnTo>
                  <a:lnTo>
                    <a:pt x="399" y="119"/>
                  </a:lnTo>
                  <a:lnTo>
                    <a:pt x="401" y="118"/>
                  </a:lnTo>
                  <a:lnTo>
                    <a:pt x="337" y="237"/>
                  </a:lnTo>
                  <a:lnTo>
                    <a:pt x="152" y="296"/>
                  </a:lnTo>
                  <a:lnTo>
                    <a:pt x="318" y="275"/>
                  </a:lnTo>
                  <a:lnTo>
                    <a:pt x="238" y="416"/>
                  </a:lnTo>
                  <a:lnTo>
                    <a:pt x="53" y="406"/>
                  </a:lnTo>
                  <a:lnTo>
                    <a:pt x="224" y="446"/>
                  </a:lnTo>
                  <a:lnTo>
                    <a:pt x="175" y="541"/>
                  </a:lnTo>
                  <a:lnTo>
                    <a:pt x="42" y="549"/>
                  </a:lnTo>
                  <a:lnTo>
                    <a:pt x="162" y="568"/>
                  </a:lnTo>
                  <a:lnTo>
                    <a:pt x="127" y="648"/>
                  </a:lnTo>
                  <a:lnTo>
                    <a:pt x="53" y="676"/>
                  </a:lnTo>
                  <a:lnTo>
                    <a:pt x="127" y="673"/>
                  </a:lnTo>
                  <a:lnTo>
                    <a:pt x="97" y="787"/>
                  </a:lnTo>
                  <a:lnTo>
                    <a:pt x="150" y="646"/>
                  </a:lnTo>
                  <a:lnTo>
                    <a:pt x="200" y="543"/>
                  </a:lnTo>
                  <a:lnTo>
                    <a:pt x="209" y="764"/>
                  </a:lnTo>
                  <a:lnTo>
                    <a:pt x="222" y="507"/>
                  </a:lnTo>
                  <a:lnTo>
                    <a:pt x="266" y="431"/>
                  </a:lnTo>
                  <a:lnTo>
                    <a:pt x="314" y="627"/>
                  </a:lnTo>
                  <a:lnTo>
                    <a:pt x="289" y="399"/>
                  </a:lnTo>
                  <a:lnTo>
                    <a:pt x="350" y="285"/>
                  </a:lnTo>
                  <a:lnTo>
                    <a:pt x="424" y="437"/>
                  </a:lnTo>
                  <a:lnTo>
                    <a:pt x="367" y="251"/>
                  </a:lnTo>
                  <a:lnTo>
                    <a:pt x="375" y="235"/>
                  </a:lnTo>
                  <a:lnTo>
                    <a:pt x="380" y="218"/>
                  </a:lnTo>
                  <a:lnTo>
                    <a:pt x="390" y="197"/>
                  </a:lnTo>
                  <a:lnTo>
                    <a:pt x="399" y="175"/>
                  </a:lnTo>
                  <a:lnTo>
                    <a:pt x="411" y="152"/>
                  </a:lnTo>
                  <a:lnTo>
                    <a:pt x="414" y="146"/>
                  </a:lnTo>
                  <a:lnTo>
                    <a:pt x="416" y="142"/>
                  </a:lnTo>
                  <a:lnTo>
                    <a:pt x="418" y="137"/>
                  </a:lnTo>
                  <a:lnTo>
                    <a:pt x="422" y="131"/>
                  </a:lnTo>
                  <a:lnTo>
                    <a:pt x="424" y="127"/>
                  </a:lnTo>
                  <a:lnTo>
                    <a:pt x="428" y="123"/>
                  </a:lnTo>
                  <a:lnTo>
                    <a:pt x="432" y="116"/>
                  </a:lnTo>
                  <a:lnTo>
                    <a:pt x="439" y="108"/>
                  </a:lnTo>
                  <a:lnTo>
                    <a:pt x="443" y="104"/>
                  </a:lnTo>
                  <a:lnTo>
                    <a:pt x="447" y="99"/>
                  </a:lnTo>
                  <a:lnTo>
                    <a:pt x="451" y="95"/>
                  </a:lnTo>
                  <a:lnTo>
                    <a:pt x="456" y="91"/>
                  </a:lnTo>
                  <a:lnTo>
                    <a:pt x="460" y="85"/>
                  </a:lnTo>
                  <a:lnTo>
                    <a:pt x="466" y="81"/>
                  </a:lnTo>
                  <a:lnTo>
                    <a:pt x="472" y="76"/>
                  </a:lnTo>
                  <a:lnTo>
                    <a:pt x="477" y="72"/>
                  </a:lnTo>
                  <a:lnTo>
                    <a:pt x="483" y="66"/>
                  </a:lnTo>
                  <a:lnTo>
                    <a:pt x="489" y="62"/>
                  </a:lnTo>
                  <a:lnTo>
                    <a:pt x="494" y="57"/>
                  </a:lnTo>
                  <a:lnTo>
                    <a:pt x="502" y="53"/>
                  </a:lnTo>
                  <a:lnTo>
                    <a:pt x="508" y="47"/>
                  </a:lnTo>
                  <a:lnTo>
                    <a:pt x="513" y="43"/>
                  </a:lnTo>
                  <a:lnTo>
                    <a:pt x="525" y="34"/>
                  </a:lnTo>
                  <a:lnTo>
                    <a:pt x="530" y="30"/>
                  </a:lnTo>
                  <a:lnTo>
                    <a:pt x="536" y="26"/>
                  </a:lnTo>
                  <a:lnTo>
                    <a:pt x="546" y="19"/>
                  </a:lnTo>
                  <a:lnTo>
                    <a:pt x="555" y="13"/>
                  </a:lnTo>
                  <a:lnTo>
                    <a:pt x="563" y="7"/>
                  </a:lnTo>
                  <a:lnTo>
                    <a:pt x="568" y="4"/>
                  </a:lnTo>
                  <a:lnTo>
                    <a:pt x="572" y="0"/>
                  </a:lnTo>
                  <a:lnTo>
                    <a:pt x="542" y="114"/>
                  </a:lnTo>
                  <a:lnTo>
                    <a:pt x="534" y="110"/>
                  </a:lnTo>
                  <a:lnTo>
                    <a:pt x="510" y="110"/>
                  </a:lnTo>
                  <a:lnTo>
                    <a:pt x="479" y="118"/>
                  </a:lnTo>
                  <a:close/>
                </a:path>
              </a:pathLst>
            </a:custGeom>
            <a:gradFill rotWithShape="0">
              <a:gsLst>
                <a:gs pos="0">
                  <a:srgbClr val="500F74"/>
                </a:gs>
                <a:gs pos="50000">
                  <a:srgbClr val="AC20FA"/>
                </a:gs>
                <a:gs pos="100000">
                  <a:srgbClr val="500F74"/>
                </a:gs>
              </a:gsLst>
              <a:lin ang="5400000" scaled="1"/>
              <a:tileRect/>
            </a:gradFill>
            <a:ln w="9525">
              <a:noFill/>
            </a:ln>
          </p:spPr>
          <p:txBody>
            <a:bodyPr/>
            <a:p>
              <a:endParaRPr lang="en-US"/>
            </a:p>
          </p:txBody>
        </p:sp>
        <p:sp>
          <p:nvSpPr>
            <p:cNvPr id="5138" name="Freeform 18"/>
            <p:cNvSpPr/>
            <p:nvPr/>
          </p:nvSpPr>
          <p:spPr>
            <a:xfrm>
              <a:off x="240" y="480"/>
              <a:ext cx="432" cy="2064"/>
            </a:xfrm>
            <a:custGeom>
              <a:avLst/>
              <a:gdLst/>
              <a:ahLst/>
              <a:cxnLst>
                <a:cxn ang="0">
                  <a:pos x="0" y="3509"/>
                </a:cxn>
                <a:cxn ang="0">
                  <a:pos x="0" y="5170"/>
                </a:cxn>
                <a:cxn ang="0">
                  <a:pos x="0" y="6100"/>
                </a:cxn>
                <a:cxn ang="0">
                  <a:pos x="0" y="6944"/>
                </a:cxn>
                <a:cxn ang="0">
                  <a:pos x="0" y="7878"/>
                </a:cxn>
                <a:cxn ang="0">
                  <a:pos x="0" y="9670"/>
                </a:cxn>
                <a:cxn ang="0">
                  <a:pos x="0" y="10706"/>
                </a:cxn>
                <a:cxn ang="0">
                  <a:pos x="0" y="11570"/>
                </a:cxn>
                <a:cxn ang="0">
                  <a:pos x="0" y="11003"/>
                </a:cxn>
                <a:cxn ang="0">
                  <a:pos x="0" y="10072"/>
                </a:cxn>
                <a:cxn ang="0">
                  <a:pos x="0" y="10276"/>
                </a:cxn>
                <a:cxn ang="0">
                  <a:pos x="0" y="11633"/>
                </a:cxn>
                <a:cxn ang="0">
                  <a:pos x="0" y="12855"/>
                </a:cxn>
                <a:cxn ang="0">
                  <a:pos x="0" y="14209"/>
                </a:cxn>
                <a:cxn ang="0">
                  <a:pos x="0" y="14270"/>
                </a:cxn>
                <a:cxn ang="0">
                  <a:pos x="0" y="13001"/>
                </a:cxn>
                <a:cxn ang="0">
                  <a:pos x="0" y="13142"/>
                </a:cxn>
                <a:cxn ang="0">
                  <a:pos x="0" y="14329"/>
                </a:cxn>
                <a:cxn ang="0">
                  <a:pos x="0" y="15037"/>
                </a:cxn>
                <a:cxn ang="0">
                  <a:pos x="0" y="15868"/>
                </a:cxn>
                <a:cxn ang="0">
                  <a:pos x="0" y="17366"/>
                </a:cxn>
                <a:cxn ang="0">
                  <a:pos x="0" y="17379"/>
                </a:cxn>
                <a:cxn ang="0">
                  <a:pos x="0" y="16278"/>
                </a:cxn>
                <a:cxn ang="0">
                  <a:pos x="0" y="15037"/>
                </a:cxn>
                <a:cxn ang="0">
                  <a:pos x="0" y="14849"/>
                </a:cxn>
                <a:cxn ang="0">
                  <a:pos x="0" y="18183"/>
                </a:cxn>
                <a:cxn ang="0">
                  <a:pos x="0" y="18845"/>
                </a:cxn>
                <a:cxn ang="0">
                  <a:pos x="0" y="17848"/>
                </a:cxn>
                <a:cxn ang="0">
                  <a:pos x="0" y="16769"/>
                </a:cxn>
                <a:cxn ang="0">
                  <a:pos x="0" y="16606"/>
                </a:cxn>
                <a:cxn ang="0">
                  <a:pos x="0" y="15915"/>
                </a:cxn>
                <a:cxn ang="0">
                  <a:pos x="0" y="14879"/>
                </a:cxn>
                <a:cxn ang="0">
                  <a:pos x="0" y="14329"/>
                </a:cxn>
                <a:cxn ang="0">
                  <a:pos x="0" y="13534"/>
                </a:cxn>
                <a:cxn ang="0">
                  <a:pos x="0" y="12457"/>
                </a:cxn>
                <a:cxn ang="0">
                  <a:pos x="0" y="11486"/>
                </a:cxn>
                <a:cxn ang="0">
                  <a:pos x="0" y="12079"/>
                </a:cxn>
                <a:cxn ang="0">
                  <a:pos x="0" y="11207"/>
                </a:cxn>
                <a:cxn ang="0">
                  <a:pos x="0" y="10183"/>
                </a:cxn>
                <a:cxn ang="0">
                  <a:pos x="0" y="9539"/>
                </a:cxn>
                <a:cxn ang="0">
                  <a:pos x="0" y="9046"/>
                </a:cxn>
                <a:cxn ang="0">
                  <a:pos x="0" y="8572"/>
                </a:cxn>
                <a:cxn ang="0">
                  <a:pos x="0" y="7541"/>
                </a:cxn>
                <a:cxn ang="0">
                  <a:pos x="0" y="6542"/>
                </a:cxn>
                <a:cxn ang="0">
                  <a:pos x="0" y="5643"/>
                </a:cxn>
                <a:cxn ang="0">
                  <a:pos x="0" y="4911"/>
                </a:cxn>
                <a:cxn ang="0">
                  <a:pos x="0" y="3886"/>
                </a:cxn>
                <a:cxn ang="0">
                  <a:pos x="0" y="8227"/>
                </a:cxn>
                <a:cxn ang="0">
                  <a:pos x="0" y="13856"/>
                </a:cxn>
                <a:cxn ang="0">
                  <a:pos x="0" y="15120"/>
                </a:cxn>
                <a:cxn ang="0">
                  <a:pos x="0" y="9457"/>
                </a:cxn>
                <a:cxn ang="0">
                  <a:pos x="0" y="4929"/>
                </a:cxn>
                <a:cxn ang="0">
                  <a:pos x="0" y="3464"/>
                </a:cxn>
                <a:cxn ang="0">
                  <a:pos x="0" y="2683"/>
                </a:cxn>
                <a:cxn ang="0">
                  <a:pos x="0" y="1946"/>
                </a:cxn>
                <a:cxn ang="0">
                  <a:pos x="0" y="1187"/>
                </a:cxn>
                <a:cxn ang="0">
                  <a:pos x="0" y="196"/>
                </a:cxn>
                <a:cxn ang="0">
                  <a:pos x="0" y="2831"/>
                </a:cxn>
              </a:cxnLst>
              <a:pathLst>
                <a:path w="884" h="1781">
                  <a:moveTo>
                    <a:pt x="734" y="268"/>
                  </a:moveTo>
                  <a:lnTo>
                    <a:pt x="730" y="274"/>
                  </a:lnTo>
                  <a:lnTo>
                    <a:pt x="720" y="289"/>
                  </a:lnTo>
                  <a:lnTo>
                    <a:pt x="715" y="300"/>
                  </a:lnTo>
                  <a:lnTo>
                    <a:pt x="709" y="314"/>
                  </a:lnTo>
                  <a:lnTo>
                    <a:pt x="703" y="331"/>
                  </a:lnTo>
                  <a:lnTo>
                    <a:pt x="697" y="348"/>
                  </a:lnTo>
                  <a:lnTo>
                    <a:pt x="692" y="390"/>
                  </a:lnTo>
                  <a:lnTo>
                    <a:pt x="692" y="437"/>
                  </a:lnTo>
                  <a:lnTo>
                    <a:pt x="694" y="462"/>
                  </a:lnTo>
                  <a:lnTo>
                    <a:pt x="697" y="475"/>
                  </a:lnTo>
                  <a:lnTo>
                    <a:pt x="699" y="488"/>
                  </a:lnTo>
                  <a:lnTo>
                    <a:pt x="705" y="504"/>
                  </a:lnTo>
                  <a:lnTo>
                    <a:pt x="709" y="519"/>
                  </a:lnTo>
                  <a:lnTo>
                    <a:pt x="715" y="532"/>
                  </a:lnTo>
                  <a:lnTo>
                    <a:pt x="722" y="547"/>
                  </a:lnTo>
                  <a:lnTo>
                    <a:pt x="730" y="563"/>
                  </a:lnTo>
                  <a:lnTo>
                    <a:pt x="737" y="576"/>
                  </a:lnTo>
                  <a:lnTo>
                    <a:pt x="745" y="591"/>
                  </a:lnTo>
                  <a:lnTo>
                    <a:pt x="753" y="602"/>
                  </a:lnTo>
                  <a:lnTo>
                    <a:pt x="760" y="618"/>
                  </a:lnTo>
                  <a:lnTo>
                    <a:pt x="768" y="631"/>
                  </a:lnTo>
                  <a:lnTo>
                    <a:pt x="777" y="642"/>
                  </a:lnTo>
                  <a:lnTo>
                    <a:pt x="783" y="656"/>
                  </a:lnTo>
                  <a:lnTo>
                    <a:pt x="791" y="667"/>
                  </a:lnTo>
                  <a:lnTo>
                    <a:pt x="798" y="679"/>
                  </a:lnTo>
                  <a:lnTo>
                    <a:pt x="813" y="701"/>
                  </a:lnTo>
                  <a:lnTo>
                    <a:pt x="819" y="713"/>
                  </a:lnTo>
                  <a:lnTo>
                    <a:pt x="827" y="724"/>
                  </a:lnTo>
                  <a:lnTo>
                    <a:pt x="838" y="745"/>
                  </a:lnTo>
                  <a:lnTo>
                    <a:pt x="851" y="766"/>
                  </a:lnTo>
                  <a:lnTo>
                    <a:pt x="861" y="787"/>
                  </a:lnTo>
                  <a:lnTo>
                    <a:pt x="869" y="808"/>
                  </a:lnTo>
                  <a:lnTo>
                    <a:pt x="876" y="829"/>
                  </a:lnTo>
                  <a:lnTo>
                    <a:pt x="884" y="871"/>
                  </a:lnTo>
                  <a:lnTo>
                    <a:pt x="882" y="914"/>
                  </a:lnTo>
                  <a:lnTo>
                    <a:pt x="878" y="935"/>
                  </a:lnTo>
                  <a:lnTo>
                    <a:pt x="872" y="956"/>
                  </a:lnTo>
                  <a:lnTo>
                    <a:pt x="870" y="966"/>
                  </a:lnTo>
                  <a:lnTo>
                    <a:pt x="869" y="975"/>
                  </a:lnTo>
                  <a:lnTo>
                    <a:pt x="861" y="994"/>
                  </a:lnTo>
                  <a:lnTo>
                    <a:pt x="855" y="1011"/>
                  </a:lnTo>
                  <a:lnTo>
                    <a:pt x="848" y="1026"/>
                  </a:lnTo>
                  <a:lnTo>
                    <a:pt x="840" y="1042"/>
                  </a:lnTo>
                  <a:lnTo>
                    <a:pt x="834" y="1055"/>
                  </a:lnTo>
                  <a:lnTo>
                    <a:pt x="827" y="1066"/>
                  </a:lnTo>
                  <a:lnTo>
                    <a:pt x="821" y="1076"/>
                  </a:lnTo>
                  <a:lnTo>
                    <a:pt x="810" y="1093"/>
                  </a:lnTo>
                  <a:lnTo>
                    <a:pt x="798" y="1106"/>
                  </a:lnTo>
                  <a:lnTo>
                    <a:pt x="796" y="1099"/>
                  </a:lnTo>
                  <a:lnTo>
                    <a:pt x="794" y="1081"/>
                  </a:lnTo>
                  <a:lnTo>
                    <a:pt x="791" y="1070"/>
                  </a:lnTo>
                  <a:lnTo>
                    <a:pt x="787" y="1055"/>
                  </a:lnTo>
                  <a:lnTo>
                    <a:pt x="783" y="1040"/>
                  </a:lnTo>
                  <a:lnTo>
                    <a:pt x="777" y="1024"/>
                  </a:lnTo>
                  <a:lnTo>
                    <a:pt x="772" y="1009"/>
                  </a:lnTo>
                  <a:lnTo>
                    <a:pt x="764" y="994"/>
                  </a:lnTo>
                  <a:lnTo>
                    <a:pt x="758" y="979"/>
                  </a:lnTo>
                  <a:lnTo>
                    <a:pt x="751" y="966"/>
                  </a:lnTo>
                  <a:lnTo>
                    <a:pt x="741" y="952"/>
                  </a:lnTo>
                  <a:lnTo>
                    <a:pt x="732" y="943"/>
                  </a:lnTo>
                  <a:lnTo>
                    <a:pt x="711" y="928"/>
                  </a:lnTo>
                  <a:lnTo>
                    <a:pt x="692" y="926"/>
                  </a:lnTo>
                  <a:lnTo>
                    <a:pt x="675" y="933"/>
                  </a:lnTo>
                  <a:lnTo>
                    <a:pt x="659" y="950"/>
                  </a:lnTo>
                  <a:lnTo>
                    <a:pt x="650" y="971"/>
                  </a:lnTo>
                  <a:lnTo>
                    <a:pt x="644" y="998"/>
                  </a:lnTo>
                  <a:lnTo>
                    <a:pt x="644" y="1028"/>
                  </a:lnTo>
                  <a:lnTo>
                    <a:pt x="650" y="1057"/>
                  </a:lnTo>
                  <a:lnTo>
                    <a:pt x="654" y="1070"/>
                  </a:lnTo>
                  <a:lnTo>
                    <a:pt x="661" y="1083"/>
                  </a:lnTo>
                  <a:lnTo>
                    <a:pt x="669" y="1099"/>
                  </a:lnTo>
                  <a:lnTo>
                    <a:pt x="680" y="1114"/>
                  </a:lnTo>
                  <a:lnTo>
                    <a:pt x="692" y="1131"/>
                  </a:lnTo>
                  <a:lnTo>
                    <a:pt x="703" y="1152"/>
                  </a:lnTo>
                  <a:lnTo>
                    <a:pt x="715" y="1173"/>
                  </a:lnTo>
                  <a:lnTo>
                    <a:pt x="728" y="1194"/>
                  </a:lnTo>
                  <a:lnTo>
                    <a:pt x="739" y="1215"/>
                  </a:lnTo>
                  <a:lnTo>
                    <a:pt x="751" y="1235"/>
                  </a:lnTo>
                  <a:lnTo>
                    <a:pt x="758" y="1258"/>
                  </a:lnTo>
                  <a:lnTo>
                    <a:pt x="764" y="1277"/>
                  </a:lnTo>
                  <a:lnTo>
                    <a:pt x="770" y="1317"/>
                  </a:lnTo>
                  <a:lnTo>
                    <a:pt x="766" y="1334"/>
                  </a:lnTo>
                  <a:lnTo>
                    <a:pt x="764" y="1342"/>
                  </a:lnTo>
                  <a:lnTo>
                    <a:pt x="758" y="1350"/>
                  </a:lnTo>
                  <a:lnTo>
                    <a:pt x="747" y="1363"/>
                  </a:lnTo>
                  <a:lnTo>
                    <a:pt x="730" y="1374"/>
                  </a:lnTo>
                  <a:lnTo>
                    <a:pt x="694" y="1380"/>
                  </a:lnTo>
                  <a:lnTo>
                    <a:pt x="663" y="1363"/>
                  </a:lnTo>
                  <a:lnTo>
                    <a:pt x="650" y="1348"/>
                  </a:lnTo>
                  <a:lnTo>
                    <a:pt x="639" y="1329"/>
                  </a:lnTo>
                  <a:lnTo>
                    <a:pt x="627" y="1310"/>
                  </a:lnTo>
                  <a:lnTo>
                    <a:pt x="616" y="1289"/>
                  </a:lnTo>
                  <a:lnTo>
                    <a:pt x="606" y="1266"/>
                  </a:lnTo>
                  <a:lnTo>
                    <a:pt x="595" y="1245"/>
                  </a:lnTo>
                  <a:lnTo>
                    <a:pt x="585" y="1228"/>
                  </a:lnTo>
                  <a:lnTo>
                    <a:pt x="576" y="1211"/>
                  </a:lnTo>
                  <a:lnTo>
                    <a:pt x="555" y="1188"/>
                  </a:lnTo>
                  <a:lnTo>
                    <a:pt x="534" y="1186"/>
                  </a:lnTo>
                  <a:lnTo>
                    <a:pt x="526" y="1196"/>
                  </a:lnTo>
                  <a:lnTo>
                    <a:pt x="524" y="1215"/>
                  </a:lnTo>
                  <a:lnTo>
                    <a:pt x="528" y="1241"/>
                  </a:lnTo>
                  <a:lnTo>
                    <a:pt x="532" y="1256"/>
                  </a:lnTo>
                  <a:lnTo>
                    <a:pt x="538" y="1273"/>
                  </a:lnTo>
                  <a:lnTo>
                    <a:pt x="543" y="1292"/>
                  </a:lnTo>
                  <a:lnTo>
                    <a:pt x="549" y="1311"/>
                  </a:lnTo>
                  <a:lnTo>
                    <a:pt x="557" y="1332"/>
                  </a:lnTo>
                  <a:lnTo>
                    <a:pt x="564" y="1353"/>
                  </a:lnTo>
                  <a:lnTo>
                    <a:pt x="568" y="1365"/>
                  </a:lnTo>
                  <a:lnTo>
                    <a:pt x="572" y="1374"/>
                  </a:lnTo>
                  <a:lnTo>
                    <a:pt x="576" y="1386"/>
                  </a:lnTo>
                  <a:lnTo>
                    <a:pt x="580" y="1397"/>
                  </a:lnTo>
                  <a:lnTo>
                    <a:pt x="585" y="1408"/>
                  </a:lnTo>
                  <a:lnTo>
                    <a:pt x="589" y="1420"/>
                  </a:lnTo>
                  <a:lnTo>
                    <a:pt x="593" y="1431"/>
                  </a:lnTo>
                  <a:lnTo>
                    <a:pt x="597" y="1443"/>
                  </a:lnTo>
                  <a:lnTo>
                    <a:pt x="604" y="1465"/>
                  </a:lnTo>
                  <a:lnTo>
                    <a:pt x="608" y="1477"/>
                  </a:lnTo>
                  <a:lnTo>
                    <a:pt x="612" y="1488"/>
                  </a:lnTo>
                  <a:lnTo>
                    <a:pt x="616" y="1498"/>
                  </a:lnTo>
                  <a:lnTo>
                    <a:pt x="620" y="1509"/>
                  </a:lnTo>
                  <a:lnTo>
                    <a:pt x="625" y="1530"/>
                  </a:lnTo>
                  <a:lnTo>
                    <a:pt x="631" y="1551"/>
                  </a:lnTo>
                  <a:lnTo>
                    <a:pt x="637" y="1572"/>
                  </a:lnTo>
                  <a:lnTo>
                    <a:pt x="644" y="1608"/>
                  </a:lnTo>
                  <a:lnTo>
                    <a:pt x="644" y="1640"/>
                  </a:lnTo>
                  <a:lnTo>
                    <a:pt x="640" y="1667"/>
                  </a:lnTo>
                  <a:lnTo>
                    <a:pt x="629" y="1684"/>
                  </a:lnTo>
                  <a:lnTo>
                    <a:pt x="610" y="1694"/>
                  </a:lnTo>
                  <a:lnTo>
                    <a:pt x="568" y="1688"/>
                  </a:lnTo>
                  <a:lnTo>
                    <a:pt x="538" y="1663"/>
                  </a:lnTo>
                  <a:lnTo>
                    <a:pt x="524" y="1642"/>
                  </a:lnTo>
                  <a:lnTo>
                    <a:pt x="513" y="1619"/>
                  </a:lnTo>
                  <a:lnTo>
                    <a:pt x="504" y="1593"/>
                  </a:lnTo>
                  <a:lnTo>
                    <a:pt x="502" y="1580"/>
                  </a:lnTo>
                  <a:lnTo>
                    <a:pt x="496" y="1566"/>
                  </a:lnTo>
                  <a:lnTo>
                    <a:pt x="494" y="1553"/>
                  </a:lnTo>
                  <a:lnTo>
                    <a:pt x="490" y="1538"/>
                  </a:lnTo>
                  <a:lnTo>
                    <a:pt x="486" y="1524"/>
                  </a:lnTo>
                  <a:lnTo>
                    <a:pt x="485" y="1511"/>
                  </a:lnTo>
                  <a:lnTo>
                    <a:pt x="473" y="1456"/>
                  </a:lnTo>
                  <a:lnTo>
                    <a:pt x="471" y="1443"/>
                  </a:lnTo>
                  <a:lnTo>
                    <a:pt x="467" y="1431"/>
                  </a:lnTo>
                  <a:lnTo>
                    <a:pt x="466" y="1420"/>
                  </a:lnTo>
                  <a:lnTo>
                    <a:pt x="464" y="1410"/>
                  </a:lnTo>
                  <a:lnTo>
                    <a:pt x="456" y="1391"/>
                  </a:lnTo>
                  <a:lnTo>
                    <a:pt x="450" y="1378"/>
                  </a:lnTo>
                  <a:lnTo>
                    <a:pt x="443" y="1374"/>
                  </a:lnTo>
                  <a:lnTo>
                    <a:pt x="443" y="1384"/>
                  </a:lnTo>
                  <a:lnTo>
                    <a:pt x="443" y="1403"/>
                  </a:lnTo>
                  <a:lnTo>
                    <a:pt x="446" y="1454"/>
                  </a:lnTo>
                  <a:lnTo>
                    <a:pt x="454" y="1521"/>
                  </a:lnTo>
                  <a:lnTo>
                    <a:pt x="456" y="1593"/>
                  </a:lnTo>
                  <a:lnTo>
                    <a:pt x="454" y="1661"/>
                  </a:lnTo>
                  <a:lnTo>
                    <a:pt x="448" y="1692"/>
                  </a:lnTo>
                  <a:lnTo>
                    <a:pt x="441" y="1718"/>
                  </a:lnTo>
                  <a:lnTo>
                    <a:pt x="435" y="1730"/>
                  </a:lnTo>
                  <a:lnTo>
                    <a:pt x="429" y="1739"/>
                  </a:lnTo>
                  <a:lnTo>
                    <a:pt x="414" y="1754"/>
                  </a:lnTo>
                  <a:lnTo>
                    <a:pt x="399" y="1766"/>
                  </a:lnTo>
                  <a:lnTo>
                    <a:pt x="382" y="1773"/>
                  </a:lnTo>
                  <a:lnTo>
                    <a:pt x="355" y="1781"/>
                  </a:lnTo>
                  <a:lnTo>
                    <a:pt x="313" y="1771"/>
                  </a:lnTo>
                  <a:lnTo>
                    <a:pt x="300" y="1758"/>
                  </a:lnTo>
                  <a:lnTo>
                    <a:pt x="292" y="1741"/>
                  </a:lnTo>
                  <a:lnTo>
                    <a:pt x="291" y="1720"/>
                  </a:lnTo>
                  <a:lnTo>
                    <a:pt x="294" y="1697"/>
                  </a:lnTo>
                  <a:lnTo>
                    <a:pt x="298" y="1686"/>
                  </a:lnTo>
                  <a:lnTo>
                    <a:pt x="302" y="1675"/>
                  </a:lnTo>
                  <a:lnTo>
                    <a:pt x="312" y="1652"/>
                  </a:lnTo>
                  <a:lnTo>
                    <a:pt x="315" y="1640"/>
                  </a:lnTo>
                  <a:lnTo>
                    <a:pt x="319" y="1631"/>
                  </a:lnTo>
                  <a:lnTo>
                    <a:pt x="327" y="1612"/>
                  </a:lnTo>
                  <a:lnTo>
                    <a:pt x="331" y="1583"/>
                  </a:lnTo>
                  <a:lnTo>
                    <a:pt x="325" y="1578"/>
                  </a:lnTo>
                  <a:lnTo>
                    <a:pt x="313" y="1578"/>
                  </a:lnTo>
                  <a:lnTo>
                    <a:pt x="266" y="1583"/>
                  </a:lnTo>
                  <a:lnTo>
                    <a:pt x="201" y="1587"/>
                  </a:lnTo>
                  <a:lnTo>
                    <a:pt x="158" y="1576"/>
                  </a:lnTo>
                  <a:lnTo>
                    <a:pt x="154" y="1568"/>
                  </a:lnTo>
                  <a:lnTo>
                    <a:pt x="154" y="1561"/>
                  </a:lnTo>
                  <a:lnTo>
                    <a:pt x="156" y="1549"/>
                  </a:lnTo>
                  <a:lnTo>
                    <a:pt x="165" y="1538"/>
                  </a:lnTo>
                  <a:lnTo>
                    <a:pt x="177" y="1524"/>
                  </a:lnTo>
                  <a:lnTo>
                    <a:pt x="190" y="1513"/>
                  </a:lnTo>
                  <a:lnTo>
                    <a:pt x="203" y="1502"/>
                  </a:lnTo>
                  <a:lnTo>
                    <a:pt x="218" y="1492"/>
                  </a:lnTo>
                  <a:lnTo>
                    <a:pt x="249" y="1473"/>
                  </a:lnTo>
                  <a:lnTo>
                    <a:pt x="279" y="1456"/>
                  </a:lnTo>
                  <a:lnTo>
                    <a:pt x="306" y="1441"/>
                  </a:lnTo>
                  <a:lnTo>
                    <a:pt x="325" y="1424"/>
                  </a:lnTo>
                  <a:lnTo>
                    <a:pt x="336" y="1405"/>
                  </a:lnTo>
                  <a:lnTo>
                    <a:pt x="334" y="1384"/>
                  </a:lnTo>
                  <a:lnTo>
                    <a:pt x="329" y="1376"/>
                  </a:lnTo>
                  <a:lnTo>
                    <a:pt x="317" y="1369"/>
                  </a:lnTo>
                  <a:lnTo>
                    <a:pt x="283" y="1361"/>
                  </a:lnTo>
                  <a:lnTo>
                    <a:pt x="190" y="1359"/>
                  </a:lnTo>
                  <a:lnTo>
                    <a:pt x="104" y="1353"/>
                  </a:lnTo>
                  <a:lnTo>
                    <a:pt x="80" y="1340"/>
                  </a:lnTo>
                  <a:lnTo>
                    <a:pt x="74" y="1331"/>
                  </a:lnTo>
                  <a:lnTo>
                    <a:pt x="74" y="1317"/>
                  </a:lnTo>
                  <a:lnTo>
                    <a:pt x="80" y="1302"/>
                  </a:lnTo>
                  <a:lnTo>
                    <a:pt x="87" y="1289"/>
                  </a:lnTo>
                  <a:lnTo>
                    <a:pt x="99" y="1279"/>
                  </a:lnTo>
                  <a:lnTo>
                    <a:pt x="114" y="1270"/>
                  </a:lnTo>
                  <a:lnTo>
                    <a:pt x="148" y="1254"/>
                  </a:lnTo>
                  <a:lnTo>
                    <a:pt x="186" y="1241"/>
                  </a:lnTo>
                  <a:lnTo>
                    <a:pt x="228" y="1228"/>
                  </a:lnTo>
                  <a:lnTo>
                    <a:pt x="266" y="1215"/>
                  </a:lnTo>
                  <a:lnTo>
                    <a:pt x="323" y="1177"/>
                  </a:lnTo>
                  <a:lnTo>
                    <a:pt x="336" y="1154"/>
                  </a:lnTo>
                  <a:lnTo>
                    <a:pt x="344" y="1131"/>
                  </a:lnTo>
                  <a:lnTo>
                    <a:pt x="344" y="1112"/>
                  </a:lnTo>
                  <a:lnTo>
                    <a:pt x="340" y="1104"/>
                  </a:lnTo>
                  <a:lnTo>
                    <a:pt x="336" y="1097"/>
                  </a:lnTo>
                  <a:lnTo>
                    <a:pt x="323" y="1085"/>
                  </a:lnTo>
                  <a:lnTo>
                    <a:pt x="304" y="1078"/>
                  </a:lnTo>
                  <a:lnTo>
                    <a:pt x="249" y="1081"/>
                  </a:lnTo>
                  <a:lnTo>
                    <a:pt x="192" y="1102"/>
                  </a:lnTo>
                  <a:lnTo>
                    <a:pt x="171" y="1116"/>
                  </a:lnTo>
                  <a:lnTo>
                    <a:pt x="150" y="1129"/>
                  </a:lnTo>
                  <a:lnTo>
                    <a:pt x="129" y="1142"/>
                  </a:lnTo>
                  <a:lnTo>
                    <a:pt x="108" y="1152"/>
                  </a:lnTo>
                  <a:lnTo>
                    <a:pt x="55" y="1156"/>
                  </a:lnTo>
                  <a:lnTo>
                    <a:pt x="26" y="1146"/>
                  </a:lnTo>
                  <a:lnTo>
                    <a:pt x="9" y="1123"/>
                  </a:lnTo>
                  <a:lnTo>
                    <a:pt x="0" y="1093"/>
                  </a:lnTo>
                  <a:lnTo>
                    <a:pt x="0" y="1059"/>
                  </a:lnTo>
                  <a:lnTo>
                    <a:pt x="4" y="1040"/>
                  </a:lnTo>
                  <a:lnTo>
                    <a:pt x="7" y="1023"/>
                  </a:lnTo>
                  <a:lnTo>
                    <a:pt x="15" y="1005"/>
                  </a:lnTo>
                  <a:lnTo>
                    <a:pt x="24" y="988"/>
                  </a:lnTo>
                  <a:lnTo>
                    <a:pt x="36" y="975"/>
                  </a:lnTo>
                  <a:lnTo>
                    <a:pt x="49" y="962"/>
                  </a:lnTo>
                  <a:lnTo>
                    <a:pt x="64" y="952"/>
                  </a:lnTo>
                  <a:lnTo>
                    <a:pt x="81" y="945"/>
                  </a:lnTo>
                  <a:lnTo>
                    <a:pt x="121" y="935"/>
                  </a:lnTo>
                  <a:lnTo>
                    <a:pt x="171" y="928"/>
                  </a:lnTo>
                  <a:lnTo>
                    <a:pt x="272" y="918"/>
                  </a:lnTo>
                  <a:lnTo>
                    <a:pt x="353" y="901"/>
                  </a:lnTo>
                  <a:lnTo>
                    <a:pt x="378" y="886"/>
                  </a:lnTo>
                  <a:lnTo>
                    <a:pt x="386" y="865"/>
                  </a:lnTo>
                  <a:lnTo>
                    <a:pt x="382" y="855"/>
                  </a:lnTo>
                  <a:lnTo>
                    <a:pt x="376" y="848"/>
                  </a:lnTo>
                  <a:lnTo>
                    <a:pt x="351" y="844"/>
                  </a:lnTo>
                  <a:lnTo>
                    <a:pt x="273" y="855"/>
                  </a:lnTo>
                  <a:lnTo>
                    <a:pt x="232" y="865"/>
                  </a:lnTo>
                  <a:lnTo>
                    <a:pt x="194" y="869"/>
                  </a:lnTo>
                  <a:lnTo>
                    <a:pt x="161" y="863"/>
                  </a:lnTo>
                  <a:lnTo>
                    <a:pt x="142" y="844"/>
                  </a:lnTo>
                  <a:lnTo>
                    <a:pt x="138" y="829"/>
                  </a:lnTo>
                  <a:lnTo>
                    <a:pt x="138" y="810"/>
                  </a:lnTo>
                  <a:lnTo>
                    <a:pt x="142" y="785"/>
                  </a:lnTo>
                  <a:lnTo>
                    <a:pt x="146" y="772"/>
                  </a:lnTo>
                  <a:lnTo>
                    <a:pt x="150" y="758"/>
                  </a:lnTo>
                  <a:lnTo>
                    <a:pt x="154" y="743"/>
                  </a:lnTo>
                  <a:lnTo>
                    <a:pt x="159" y="730"/>
                  </a:lnTo>
                  <a:lnTo>
                    <a:pt x="165" y="713"/>
                  </a:lnTo>
                  <a:lnTo>
                    <a:pt x="171" y="698"/>
                  </a:lnTo>
                  <a:lnTo>
                    <a:pt x="178" y="682"/>
                  </a:lnTo>
                  <a:lnTo>
                    <a:pt x="186" y="667"/>
                  </a:lnTo>
                  <a:lnTo>
                    <a:pt x="196" y="650"/>
                  </a:lnTo>
                  <a:lnTo>
                    <a:pt x="203" y="635"/>
                  </a:lnTo>
                  <a:lnTo>
                    <a:pt x="213" y="618"/>
                  </a:lnTo>
                  <a:lnTo>
                    <a:pt x="222" y="602"/>
                  </a:lnTo>
                  <a:lnTo>
                    <a:pt x="234" y="587"/>
                  </a:lnTo>
                  <a:lnTo>
                    <a:pt x="243" y="572"/>
                  </a:lnTo>
                  <a:lnTo>
                    <a:pt x="254" y="559"/>
                  </a:lnTo>
                  <a:lnTo>
                    <a:pt x="266" y="545"/>
                  </a:lnTo>
                  <a:lnTo>
                    <a:pt x="277" y="532"/>
                  </a:lnTo>
                  <a:lnTo>
                    <a:pt x="291" y="521"/>
                  </a:lnTo>
                  <a:lnTo>
                    <a:pt x="302" y="509"/>
                  </a:lnTo>
                  <a:lnTo>
                    <a:pt x="313" y="500"/>
                  </a:lnTo>
                  <a:lnTo>
                    <a:pt x="340" y="483"/>
                  </a:lnTo>
                  <a:lnTo>
                    <a:pt x="365" y="469"/>
                  </a:lnTo>
                  <a:lnTo>
                    <a:pt x="391" y="464"/>
                  </a:lnTo>
                  <a:lnTo>
                    <a:pt x="439" y="452"/>
                  </a:lnTo>
                  <a:lnTo>
                    <a:pt x="481" y="433"/>
                  </a:lnTo>
                  <a:lnTo>
                    <a:pt x="515" y="409"/>
                  </a:lnTo>
                  <a:lnTo>
                    <a:pt x="528" y="395"/>
                  </a:lnTo>
                  <a:lnTo>
                    <a:pt x="542" y="382"/>
                  </a:lnTo>
                  <a:lnTo>
                    <a:pt x="553" y="367"/>
                  </a:lnTo>
                  <a:lnTo>
                    <a:pt x="562" y="353"/>
                  </a:lnTo>
                  <a:lnTo>
                    <a:pt x="578" y="333"/>
                  </a:lnTo>
                  <a:lnTo>
                    <a:pt x="585" y="315"/>
                  </a:lnTo>
                  <a:lnTo>
                    <a:pt x="589" y="310"/>
                  </a:lnTo>
                  <a:lnTo>
                    <a:pt x="530" y="566"/>
                  </a:lnTo>
                  <a:lnTo>
                    <a:pt x="216" y="777"/>
                  </a:lnTo>
                  <a:lnTo>
                    <a:pt x="517" y="650"/>
                  </a:lnTo>
                  <a:lnTo>
                    <a:pt x="443" y="956"/>
                  </a:lnTo>
                  <a:lnTo>
                    <a:pt x="93" y="1036"/>
                  </a:lnTo>
                  <a:lnTo>
                    <a:pt x="433" y="1019"/>
                  </a:lnTo>
                  <a:lnTo>
                    <a:pt x="393" y="1222"/>
                  </a:lnTo>
                  <a:lnTo>
                    <a:pt x="148" y="1308"/>
                  </a:lnTo>
                  <a:lnTo>
                    <a:pt x="382" y="1277"/>
                  </a:lnTo>
                  <a:lnTo>
                    <a:pt x="361" y="1446"/>
                  </a:lnTo>
                  <a:lnTo>
                    <a:pt x="237" y="1540"/>
                  </a:lnTo>
                  <a:lnTo>
                    <a:pt x="370" y="1490"/>
                  </a:lnTo>
                  <a:lnTo>
                    <a:pt x="376" y="1718"/>
                  </a:lnTo>
                  <a:lnTo>
                    <a:pt x="403" y="1429"/>
                  </a:lnTo>
                  <a:lnTo>
                    <a:pt x="435" y="1211"/>
                  </a:lnTo>
                  <a:lnTo>
                    <a:pt x="572" y="1619"/>
                  </a:lnTo>
                  <a:lnTo>
                    <a:pt x="462" y="1131"/>
                  </a:lnTo>
                  <a:lnTo>
                    <a:pt x="502" y="967"/>
                  </a:lnTo>
                  <a:lnTo>
                    <a:pt x="696" y="1308"/>
                  </a:lnTo>
                  <a:lnTo>
                    <a:pt x="526" y="893"/>
                  </a:lnTo>
                  <a:lnTo>
                    <a:pt x="581" y="650"/>
                  </a:lnTo>
                  <a:lnTo>
                    <a:pt x="800" y="895"/>
                  </a:lnTo>
                  <a:lnTo>
                    <a:pt x="595" y="576"/>
                  </a:lnTo>
                  <a:lnTo>
                    <a:pt x="599" y="544"/>
                  </a:lnTo>
                  <a:lnTo>
                    <a:pt x="602" y="509"/>
                  </a:lnTo>
                  <a:lnTo>
                    <a:pt x="608" y="466"/>
                  </a:lnTo>
                  <a:lnTo>
                    <a:pt x="616" y="418"/>
                  </a:lnTo>
                  <a:lnTo>
                    <a:pt x="623" y="371"/>
                  </a:lnTo>
                  <a:lnTo>
                    <a:pt x="627" y="359"/>
                  </a:lnTo>
                  <a:lnTo>
                    <a:pt x="629" y="348"/>
                  </a:lnTo>
                  <a:lnTo>
                    <a:pt x="631" y="336"/>
                  </a:lnTo>
                  <a:lnTo>
                    <a:pt x="635" y="327"/>
                  </a:lnTo>
                  <a:lnTo>
                    <a:pt x="637" y="317"/>
                  </a:lnTo>
                  <a:lnTo>
                    <a:pt x="639" y="306"/>
                  </a:lnTo>
                  <a:lnTo>
                    <a:pt x="644" y="291"/>
                  </a:lnTo>
                  <a:lnTo>
                    <a:pt x="652" y="274"/>
                  </a:lnTo>
                  <a:lnTo>
                    <a:pt x="658" y="262"/>
                  </a:lnTo>
                  <a:lnTo>
                    <a:pt x="661" y="253"/>
                  </a:lnTo>
                  <a:lnTo>
                    <a:pt x="667" y="241"/>
                  </a:lnTo>
                  <a:lnTo>
                    <a:pt x="675" y="232"/>
                  </a:lnTo>
                  <a:lnTo>
                    <a:pt x="680" y="220"/>
                  </a:lnTo>
                  <a:lnTo>
                    <a:pt x="688" y="209"/>
                  </a:lnTo>
                  <a:lnTo>
                    <a:pt x="697" y="196"/>
                  </a:lnTo>
                  <a:lnTo>
                    <a:pt x="705" y="184"/>
                  </a:lnTo>
                  <a:lnTo>
                    <a:pt x="713" y="173"/>
                  </a:lnTo>
                  <a:lnTo>
                    <a:pt x="722" y="160"/>
                  </a:lnTo>
                  <a:lnTo>
                    <a:pt x="730" y="148"/>
                  </a:lnTo>
                  <a:lnTo>
                    <a:pt x="739" y="137"/>
                  </a:lnTo>
                  <a:lnTo>
                    <a:pt x="749" y="123"/>
                  </a:lnTo>
                  <a:lnTo>
                    <a:pt x="756" y="112"/>
                  </a:lnTo>
                  <a:lnTo>
                    <a:pt x="773" y="91"/>
                  </a:lnTo>
                  <a:lnTo>
                    <a:pt x="783" y="80"/>
                  </a:lnTo>
                  <a:lnTo>
                    <a:pt x="791" y="68"/>
                  </a:lnTo>
                  <a:lnTo>
                    <a:pt x="806" y="49"/>
                  </a:lnTo>
                  <a:lnTo>
                    <a:pt x="819" y="32"/>
                  </a:lnTo>
                  <a:lnTo>
                    <a:pt x="831" y="19"/>
                  </a:lnTo>
                  <a:lnTo>
                    <a:pt x="838" y="8"/>
                  </a:lnTo>
                  <a:lnTo>
                    <a:pt x="846" y="0"/>
                  </a:lnTo>
                  <a:lnTo>
                    <a:pt x="850" y="230"/>
                  </a:lnTo>
                  <a:lnTo>
                    <a:pt x="832" y="226"/>
                  </a:lnTo>
                  <a:lnTo>
                    <a:pt x="787" y="239"/>
                  </a:lnTo>
                  <a:lnTo>
                    <a:pt x="734" y="268"/>
                  </a:lnTo>
                  <a:close/>
                </a:path>
              </a:pathLst>
            </a:custGeom>
            <a:gradFill rotWithShape="0">
              <a:gsLst>
                <a:gs pos="0">
                  <a:srgbClr val="500F74"/>
                </a:gs>
                <a:gs pos="50000">
                  <a:srgbClr val="AC20FA"/>
                </a:gs>
                <a:gs pos="100000">
                  <a:srgbClr val="500F74"/>
                </a:gs>
              </a:gsLst>
              <a:lin ang="5400000" scaled="1"/>
              <a:tileRect/>
            </a:gradFill>
            <a:ln w="9525">
              <a:noFill/>
            </a:ln>
          </p:spPr>
          <p:txBody>
            <a:bodyPr/>
            <a:p>
              <a:endParaRPr lang="en-US"/>
            </a:p>
          </p:txBody>
        </p:sp>
        <p:sp>
          <p:nvSpPr>
            <p:cNvPr id="5139" name="Freeform 19"/>
            <p:cNvSpPr/>
            <p:nvPr/>
          </p:nvSpPr>
          <p:spPr>
            <a:xfrm rot="-4460609">
              <a:off x="506" y="250"/>
              <a:ext cx="466" cy="230"/>
            </a:xfrm>
            <a:custGeom>
              <a:avLst/>
              <a:gdLst/>
              <a:ahLst/>
              <a:cxnLst>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Lst>
              <a:pathLst>
                <a:path w="931" h="460">
                  <a:moveTo>
                    <a:pt x="150" y="313"/>
                  </a:moveTo>
                  <a:lnTo>
                    <a:pt x="154" y="315"/>
                  </a:lnTo>
                  <a:lnTo>
                    <a:pt x="161" y="315"/>
                  </a:lnTo>
                  <a:lnTo>
                    <a:pt x="169" y="315"/>
                  </a:lnTo>
                  <a:lnTo>
                    <a:pt x="176" y="313"/>
                  </a:lnTo>
                  <a:lnTo>
                    <a:pt x="184" y="311"/>
                  </a:lnTo>
                  <a:lnTo>
                    <a:pt x="193" y="310"/>
                  </a:lnTo>
                  <a:lnTo>
                    <a:pt x="214" y="302"/>
                  </a:lnTo>
                  <a:lnTo>
                    <a:pt x="235" y="291"/>
                  </a:lnTo>
                  <a:lnTo>
                    <a:pt x="247" y="283"/>
                  </a:lnTo>
                  <a:lnTo>
                    <a:pt x="252" y="277"/>
                  </a:lnTo>
                  <a:lnTo>
                    <a:pt x="256" y="273"/>
                  </a:lnTo>
                  <a:lnTo>
                    <a:pt x="262" y="268"/>
                  </a:lnTo>
                  <a:lnTo>
                    <a:pt x="268" y="262"/>
                  </a:lnTo>
                  <a:lnTo>
                    <a:pt x="271" y="254"/>
                  </a:lnTo>
                  <a:lnTo>
                    <a:pt x="277" y="249"/>
                  </a:lnTo>
                  <a:lnTo>
                    <a:pt x="281" y="241"/>
                  </a:lnTo>
                  <a:lnTo>
                    <a:pt x="287" y="234"/>
                  </a:lnTo>
                  <a:lnTo>
                    <a:pt x="290" y="226"/>
                  </a:lnTo>
                  <a:lnTo>
                    <a:pt x="294" y="220"/>
                  </a:lnTo>
                  <a:lnTo>
                    <a:pt x="298" y="213"/>
                  </a:lnTo>
                  <a:lnTo>
                    <a:pt x="304" y="207"/>
                  </a:lnTo>
                  <a:lnTo>
                    <a:pt x="306" y="199"/>
                  </a:lnTo>
                  <a:lnTo>
                    <a:pt x="309" y="194"/>
                  </a:lnTo>
                  <a:lnTo>
                    <a:pt x="313" y="186"/>
                  </a:lnTo>
                  <a:lnTo>
                    <a:pt x="317" y="180"/>
                  </a:lnTo>
                  <a:lnTo>
                    <a:pt x="323" y="169"/>
                  </a:lnTo>
                  <a:lnTo>
                    <a:pt x="327" y="163"/>
                  </a:lnTo>
                  <a:lnTo>
                    <a:pt x="330" y="156"/>
                  </a:lnTo>
                  <a:lnTo>
                    <a:pt x="336" y="146"/>
                  </a:lnTo>
                  <a:lnTo>
                    <a:pt x="342" y="135"/>
                  </a:lnTo>
                  <a:lnTo>
                    <a:pt x="349" y="125"/>
                  </a:lnTo>
                  <a:lnTo>
                    <a:pt x="357" y="116"/>
                  </a:lnTo>
                  <a:lnTo>
                    <a:pt x="365" y="108"/>
                  </a:lnTo>
                  <a:lnTo>
                    <a:pt x="382" y="93"/>
                  </a:lnTo>
                  <a:lnTo>
                    <a:pt x="401" y="83"/>
                  </a:lnTo>
                  <a:lnTo>
                    <a:pt x="412" y="80"/>
                  </a:lnTo>
                  <a:lnTo>
                    <a:pt x="422" y="76"/>
                  </a:lnTo>
                  <a:lnTo>
                    <a:pt x="427" y="74"/>
                  </a:lnTo>
                  <a:lnTo>
                    <a:pt x="433" y="74"/>
                  </a:lnTo>
                  <a:lnTo>
                    <a:pt x="443" y="72"/>
                  </a:lnTo>
                  <a:lnTo>
                    <a:pt x="452" y="70"/>
                  </a:lnTo>
                  <a:lnTo>
                    <a:pt x="460" y="70"/>
                  </a:lnTo>
                  <a:lnTo>
                    <a:pt x="469" y="68"/>
                  </a:lnTo>
                  <a:lnTo>
                    <a:pt x="477" y="68"/>
                  </a:lnTo>
                  <a:lnTo>
                    <a:pt x="482" y="68"/>
                  </a:lnTo>
                  <a:lnTo>
                    <a:pt x="490" y="70"/>
                  </a:lnTo>
                  <a:lnTo>
                    <a:pt x="500" y="70"/>
                  </a:lnTo>
                  <a:lnTo>
                    <a:pt x="509" y="72"/>
                  </a:lnTo>
                  <a:lnTo>
                    <a:pt x="505" y="74"/>
                  </a:lnTo>
                  <a:lnTo>
                    <a:pt x="498" y="80"/>
                  </a:lnTo>
                  <a:lnTo>
                    <a:pt x="494" y="85"/>
                  </a:lnTo>
                  <a:lnTo>
                    <a:pt x="488" y="91"/>
                  </a:lnTo>
                  <a:lnTo>
                    <a:pt x="482" y="95"/>
                  </a:lnTo>
                  <a:lnTo>
                    <a:pt x="477" y="102"/>
                  </a:lnTo>
                  <a:lnTo>
                    <a:pt x="471" y="108"/>
                  </a:lnTo>
                  <a:lnTo>
                    <a:pt x="467" y="116"/>
                  </a:lnTo>
                  <a:lnTo>
                    <a:pt x="462" y="121"/>
                  </a:lnTo>
                  <a:lnTo>
                    <a:pt x="458" y="129"/>
                  </a:lnTo>
                  <a:lnTo>
                    <a:pt x="454" y="137"/>
                  </a:lnTo>
                  <a:lnTo>
                    <a:pt x="452" y="144"/>
                  </a:lnTo>
                  <a:lnTo>
                    <a:pt x="450" y="156"/>
                  </a:lnTo>
                  <a:lnTo>
                    <a:pt x="454" y="165"/>
                  </a:lnTo>
                  <a:lnTo>
                    <a:pt x="463" y="171"/>
                  </a:lnTo>
                  <a:lnTo>
                    <a:pt x="473" y="175"/>
                  </a:lnTo>
                  <a:lnTo>
                    <a:pt x="486" y="173"/>
                  </a:lnTo>
                  <a:lnTo>
                    <a:pt x="500" y="169"/>
                  </a:lnTo>
                  <a:lnTo>
                    <a:pt x="513" y="161"/>
                  </a:lnTo>
                  <a:lnTo>
                    <a:pt x="524" y="152"/>
                  </a:lnTo>
                  <a:lnTo>
                    <a:pt x="530" y="146"/>
                  </a:lnTo>
                  <a:lnTo>
                    <a:pt x="534" y="138"/>
                  </a:lnTo>
                  <a:lnTo>
                    <a:pt x="538" y="131"/>
                  </a:lnTo>
                  <a:lnTo>
                    <a:pt x="541" y="123"/>
                  </a:lnTo>
                  <a:lnTo>
                    <a:pt x="547" y="114"/>
                  </a:lnTo>
                  <a:lnTo>
                    <a:pt x="553" y="102"/>
                  </a:lnTo>
                  <a:lnTo>
                    <a:pt x="559" y="93"/>
                  </a:lnTo>
                  <a:lnTo>
                    <a:pt x="564" y="81"/>
                  </a:lnTo>
                  <a:lnTo>
                    <a:pt x="572" y="70"/>
                  </a:lnTo>
                  <a:lnTo>
                    <a:pt x="579" y="61"/>
                  </a:lnTo>
                  <a:lnTo>
                    <a:pt x="587" y="51"/>
                  </a:lnTo>
                  <a:lnTo>
                    <a:pt x="595" y="43"/>
                  </a:lnTo>
                  <a:lnTo>
                    <a:pt x="610" y="32"/>
                  </a:lnTo>
                  <a:lnTo>
                    <a:pt x="619" y="28"/>
                  </a:lnTo>
                  <a:lnTo>
                    <a:pt x="623" y="28"/>
                  </a:lnTo>
                  <a:lnTo>
                    <a:pt x="627" y="28"/>
                  </a:lnTo>
                  <a:lnTo>
                    <a:pt x="636" y="30"/>
                  </a:lnTo>
                  <a:lnTo>
                    <a:pt x="646" y="34"/>
                  </a:lnTo>
                  <a:lnTo>
                    <a:pt x="657" y="49"/>
                  </a:lnTo>
                  <a:lnTo>
                    <a:pt x="657" y="66"/>
                  </a:lnTo>
                  <a:lnTo>
                    <a:pt x="654" y="78"/>
                  </a:lnTo>
                  <a:lnTo>
                    <a:pt x="650" y="87"/>
                  </a:lnTo>
                  <a:lnTo>
                    <a:pt x="642" y="97"/>
                  </a:lnTo>
                  <a:lnTo>
                    <a:pt x="636" y="108"/>
                  </a:lnTo>
                  <a:lnTo>
                    <a:pt x="629" y="118"/>
                  </a:lnTo>
                  <a:lnTo>
                    <a:pt x="623" y="127"/>
                  </a:lnTo>
                  <a:lnTo>
                    <a:pt x="617" y="137"/>
                  </a:lnTo>
                  <a:lnTo>
                    <a:pt x="612" y="146"/>
                  </a:lnTo>
                  <a:lnTo>
                    <a:pt x="606" y="159"/>
                  </a:lnTo>
                  <a:lnTo>
                    <a:pt x="612" y="171"/>
                  </a:lnTo>
                  <a:lnTo>
                    <a:pt x="617" y="171"/>
                  </a:lnTo>
                  <a:lnTo>
                    <a:pt x="627" y="167"/>
                  </a:lnTo>
                  <a:lnTo>
                    <a:pt x="638" y="157"/>
                  </a:lnTo>
                  <a:lnTo>
                    <a:pt x="644" y="152"/>
                  </a:lnTo>
                  <a:lnTo>
                    <a:pt x="650" y="146"/>
                  </a:lnTo>
                  <a:lnTo>
                    <a:pt x="657" y="138"/>
                  </a:lnTo>
                  <a:lnTo>
                    <a:pt x="663" y="131"/>
                  </a:lnTo>
                  <a:lnTo>
                    <a:pt x="671" y="121"/>
                  </a:lnTo>
                  <a:lnTo>
                    <a:pt x="678" y="114"/>
                  </a:lnTo>
                  <a:lnTo>
                    <a:pt x="682" y="110"/>
                  </a:lnTo>
                  <a:lnTo>
                    <a:pt x="686" y="104"/>
                  </a:lnTo>
                  <a:lnTo>
                    <a:pt x="690" y="100"/>
                  </a:lnTo>
                  <a:lnTo>
                    <a:pt x="695" y="95"/>
                  </a:lnTo>
                  <a:lnTo>
                    <a:pt x="699" y="91"/>
                  </a:lnTo>
                  <a:lnTo>
                    <a:pt x="703" y="87"/>
                  </a:lnTo>
                  <a:lnTo>
                    <a:pt x="707" y="81"/>
                  </a:lnTo>
                  <a:lnTo>
                    <a:pt x="711" y="78"/>
                  </a:lnTo>
                  <a:lnTo>
                    <a:pt x="718" y="68"/>
                  </a:lnTo>
                  <a:lnTo>
                    <a:pt x="722" y="62"/>
                  </a:lnTo>
                  <a:lnTo>
                    <a:pt x="726" y="59"/>
                  </a:lnTo>
                  <a:lnTo>
                    <a:pt x="732" y="53"/>
                  </a:lnTo>
                  <a:lnTo>
                    <a:pt x="735" y="49"/>
                  </a:lnTo>
                  <a:lnTo>
                    <a:pt x="743" y="42"/>
                  </a:lnTo>
                  <a:lnTo>
                    <a:pt x="751" y="34"/>
                  </a:lnTo>
                  <a:lnTo>
                    <a:pt x="758" y="26"/>
                  </a:lnTo>
                  <a:lnTo>
                    <a:pt x="773" y="13"/>
                  </a:lnTo>
                  <a:lnTo>
                    <a:pt x="787" y="5"/>
                  </a:lnTo>
                  <a:lnTo>
                    <a:pt x="800" y="0"/>
                  </a:lnTo>
                  <a:lnTo>
                    <a:pt x="811" y="0"/>
                  </a:lnTo>
                  <a:lnTo>
                    <a:pt x="819" y="7"/>
                  </a:lnTo>
                  <a:lnTo>
                    <a:pt x="828" y="26"/>
                  </a:lnTo>
                  <a:lnTo>
                    <a:pt x="825" y="47"/>
                  </a:lnTo>
                  <a:lnTo>
                    <a:pt x="819" y="59"/>
                  </a:lnTo>
                  <a:lnTo>
                    <a:pt x="811" y="68"/>
                  </a:lnTo>
                  <a:lnTo>
                    <a:pt x="802" y="80"/>
                  </a:lnTo>
                  <a:lnTo>
                    <a:pt x="796" y="85"/>
                  </a:lnTo>
                  <a:lnTo>
                    <a:pt x="792" y="91"/>
                  </a:lnTo>
                  <a:lnTo>
                    <a:pt x="787" y="95"/>
                  </a:lnTo>
                  <a:lnTo>
                    <a:pt x="781" y="100"/>
                  </a:lnTo>
                  <a:lnTo>
                    <a:pt x="775" y="104"/>
                  </a:lnTo>
                  <a:lnTo>
                    <a:pt x="770" y="110"/>
                  </a:lnTo>
                  <a:lnTo>
                    <a:pt x="749" y="129"/>
                  </a:lnTo>
                  <a:lnTo>
                    <a:pt x="743" y="133"/>
                  </a:lnTo>
                  <a:lnTo>
                    <a:pt x="739" y="137"/>
                  </a:lnTo>
                  <a:lnTo>
                    <a:pt x="733" y="140"/>
                  </a:lnTo>
                  <a:lnTo>
                    <a:pt x="730" y="146"/>
                  </a:lnTo>
                  <a:lnTo>
                    <a:pt x="724" y="152"/>
                  </a:lnTo>
                  <a:lnTo>
                    <a:pt x="718" y="159"/>
                  </a:lnTo>
                  <a:lnTo>
                    <a:pt x="718" y="163"/>
                  </a:lnTo>
                  <a:lnTo>
                    <a:pt x="724" y="161"/>
                  </a:lnTo>
                  <a:lnTo>
                    <a:pt x="732" y="156"/>
                  </a:lnTo>
                  <a:lnTo>
                    <a:pt x="754" y="140"/>
                  </a:lnTo>
                  <a:lnTo>
                    <a:pt x="781" y="121"/>
                  </a:lnTo>
                  <a:lnTo>
                    <a:pt x="813" y="102"/>
                  </a:lnTo>
                  <a:lnTo>
                    <a:pt x="846" y="85"/>
                  </a:lnTo>
                  <a:lnTo>
                    <a:pt x="861" y="80"/>
                  </a:lnTo>
                  <a:lnTo>
                    <a:pt x="874" y="76"/>
                  </a:lnTo>
                  <a:lnTo>
                    <a:pt x="880" y="76"/>
                  </a:lnTo>
                  <a:lnTo>
                    <a:pt x="886" y="76"/>
                  </a:lnTo>
                  <a:lnTo>
                    <a:pt x="897" y="80"/>
                  </a:lnTo>
                  <a:lnTo>
                    <a:pt x="906" y="83"/>
                  </a:lnTo>
                  <a:lnTo>
                    <a:pt x="914" y="89"/>
                  </a:lnTo>
                  <a:lnTo>
                    <a:pt x="924" y="99"/>
                  </a:lnTo>
                  <a:lnTo>
                    <a:pt x="931" y="119"/>
                  </a:lnTo>
                  <a:lnTo>
                    <a:pt x="927" y="129"/>
                  </a:lnTo>
                  <a:lnTo>
                    <a:pt x="922" y="137"/>
                  </a:lnTo>
                  <a:lnTo>
                    <a:pt x="912" y="144"/>
                  </a:lnTo>
                  <a:lnTo>
                    <a:pt x="901" y="148"/>
                  </a:lnTo>
                  <a:lnTo>
                    <a:pt x="895" y="148"/>
                  </a:lnTo>
                  <a:lnTo>
                    <a:pt x="889" y="150"/>
                  </a:lnTo>
                  <a:lnTo>
                    <a:pt x="876" y="152"/>
                  </a:lnTo>
                  <a:lnTo>
                    <a:pt x="870" y="154"/>
                  </a:lnTo>
                  <a:lnTo>
                    <a:pt x="865" y="154"/>
                  </a:lnTo>
                  <a:lnTo>
                    <a:pt x="855" y="156"/>
                  </a:lnTo>
                  <a:lnTo>
                    <a:pt x="842" y="161"/>
                  </a:lnTo>
                  <a:lnTo>
                    <a:pt x="840" y="165"/>
                  </a:lnTo>
                  <a:lnTo>
                    <a:pt x="844" y="169"/>
                  </a:lnTo>
                  <a:lnTo>
                    <a:pt x="859" y="190"/>
                  </a:lnTo>
                  <a:lnTo>
                    <a:pt x="876" y="216"/>
                  </a:lnTo>
                  <a:lnTo>
                    <a:pt x="882" y="239"/>
                  </a:lnTo>
                  <a:lnTo>
                    <a:pt x="880" y="243"/>
                  </a:lnTo>
                  <a:lnTo>
                    <a:pt x="876" y="247"/>
                  </a:lnTo>
                  <a:lnTo>
                    <a:pt x="870" y="247"/>
                  </a:lnTo>
                  <a:lnTo>
                    <a:pt x="863" y="247"/>
                  </a:lnTo>
                  <a:lnTo>
                    <a:pt x="855" y="245"/>
                  </a:lnTo>
                  <a:lnTo>
                    <a:pt x="846" y="241"/>
                  </a:lnTo>
                  <a:lnTo>
                    <a:pt x="838" y="239"/>
                  </a:lnTo>
                  <a:lnTo>
                    <a:pt x="828" y="234"/>
                  </a:lnTo>
                  <a:lnTo>
                    <a:pt x="813" y="226"/>
                  </a:lnTo>
                  <a:lnTo>
                    <a:pt x="798" y="216"/>
                  </a:lnTo>
                  <a:lnTo>
                    <a:pt x="783" y="209"/>
                  </a:lnTo>
                  <a:lnTo>
                    <a:pt x="771" y="203"/>
                  </a:lnTo>
                  <a:lnTo>
                    <a:pt x="760" y="203"/>
                  </a:lnTo>
                  <a:lnTo>
                    <a:pt x="751" y="209"/>
                  </a:lnTo>
                  <a:lnTo>
                    <a:pt x="749" y="215"/>
                  </a:lnTo>
                  <a:lnTo>
                    <a:pt x="749" y="222"/>
                  </a:lnTo>
                  <a:lnTo>
                    <a:pt x="754" y="239"/>
                  </a:lnTo>
                  <a:lnTo>
                    <a:pt x="777" y="281"/>
                  </a:lnTo>
                  <a:lnTo>
                    <a:pt x="796" y="321"/>
                  </a:lnTo>
                  <a:lnTo>
                    <a:pt x="796" y="334"/>
                  </a:lnTo>
                  <a:lnTo>
                    <a:pt x="792" y="340"/>
                  </a:lnTo>
                  <a:lnTo>
                    <a:pt x="787" y="344"/>
                  </a:lnTo>
                  <a:lnTo>
                    <a:pt x="779" y="344"/>
                  </a:lnTo>
                  <a:lnTo>
                    <a:pt x="771" y="344"/>
                  </a:lnTo>
                  <a:lnTo>
                    <a:pt x="764" y="342"/>
                  </a:lnTo>
                  <a:lnTo>
                    <a:pt x="756" y="338"/>
                  </a:lnTo>
                  <a:lnTo>
                    <a:pt x="741" y="327"/>
                  </a:lnTo>
                  <a:lnTo>
                    <a:pt x="724" y="311"/>
                  </a:lnTo>
                  <a:lnTo>
                    <a:pt x="709" y="298"/>
                  </a:lnTo>
                  <a:lnTo>
                    <a:pt x="692" y="285"/>
                  </a:lnTo>
                  <a:lnTo>
                    <a:pt x="661" y="268"/>
                  </a:lnTo>
                  <a:lnTo>
                    <a:pt x="648" y="268"/>
                  </a:lnTo>
                  <a:lnTo>
                    <a:pt x="636" y="270"/>
                  </a:lnTo>
                  <a:lnTo>
                    <a:pt x="627" y="273"/>
                  </a:lnTo>
                  <a:lnTo>
                    <a:pt x="625" y="277"/>
                  </a:lnTo>
                  <a:lnTo>
                    <a:pt x="621" y="281"/>
                  </a:lnTo>
                  <a:lnTo>
                    <a:pt x="619" y="291"/>
                  </a:lnTo>
                  <a:lnTo>
                    <a:pt x="621" y="302"/>
                  </a:lnTo>
                  <a:lnTo>
                    <a:pt x="636" y="325"/>
                  </a:lnTo>
                  <a:lnTo>
                    <a:pt x="661" y="346"/>
                  </a:lnTo>
                  <a:lnTo>
                    <a:pt x="673" y="351"/>
                  </a:lnTo>
                  <a:lnTo>
                    <a:pt x="684" y="357"/>
                  </a:lnTo>
                  <a:lnTo>
                    <a:pt x="695" y="363"/>
                  </a:lnTo>
                  <a:lnTo>
                    <a:pt x="705" y="370"/>
                  </a:lnTo>
                  <a:lnTo>
                    <a:pt x="720" y="393"/>
                  </a:lnTo>
                  <a:lnTo>
                    <a:pt x="722" y="408"/>
                  </a:lnTo>
                  <a:lnTo>
                    <a:pt x="718" y="422"/>
                  </a:lnTo>
                  <a:lnTo>
                    <a:pt x="707" y="433"/>
                  </a:lnTo>
                  <a:lnTo>
                    <a:pt x="692" y="443"/>
                  </a:lnTo>
                  <a:lnTo>
                    <a:pt x="682" y="446"/>
                  </a:lnTo>
                  <a:lnTo>
                    <a:pt x="673" y="448"/>
                  </a:lnTo>
                  <a:lnTo>
                    <a:pt x="663" y="448"/>
                  </a:lnTo>
                  <a:lnTo>
                    <a:pt x="654" y="448"/>
                  </a:lnTo>
                  <a:lnTo>
                    <a:pt x="644" y="448"/>
                  </a:lnTo>
                  <a:lnTo>
                    <a:pt x="635" y="445"/>
                  </a:lnTo>
                  <a:lnTo>
                    <a:pt x="625" y="441"/>
                  </a:lnTo>
                  <a:lnTo>
                    <a:pt x="617" y="435"/>
                  </a:lnTo>
                  <a:lnTo>
                    <a:pt x="604" y="420"/>
                  </a:lnTo>
                  <a:lnTo>
                    <a:pt x="589" y="399"/>
                  </a:lnTo>
                  <a:lnTo>
                    <a:pt x="559" y="357"/>
                  </a:lnTo>
                  <a:lnTo>
                    <a:pt x="530" y="325"/>
                  </a:lnTo>
                  <a:lnTo>
                    <a:pt x="517" y="317"/>
                  </a:lnTo>
                  <a:lnTo>
                    <a:pt x="505" y="319"/>
                  </a:lnTo>
                  <a:lnTo>
                    <a:pt x="501" y="323"/>
                  </a:lnTo>
                  <a:lnTo>
                    <a:pt x="500" y="329"/>
                  </a:lnTo>
                  <a:lnTo>
                    <a:pt x="505" y="340"/>
                  </a:lnTo>
                  <a:lnTo>
                    <a:pt x="530" y="370"/>
                  </a:lnTo>
                  <a:lnTo>
                    <a:pt x="543" y="387"/>
                  </a:lnTo>
                  <a:lnTo>
                    <a:pt x="555" y="405"/>
                  </a:lnTo>
                  <a:lnTo>
                    <a:pt x="560" y="420"/>
                  </a:lnTo>
                  <a:lnTo>
                    <a:pt x="559" y="433"/>
                  </a:lnTo>
                  <a:lnTo>
                    <a:pt x="553" y="439"/>
                  </a:lnTo>
                  <a:lnTo>
                    <a:pt x="543" y="445"/>
                  </a:lnTo>
                  <a:lnTo>
                    <a:pt x="532" y="448"/>
                  </a:lnTo>
                  <a:lnTo>
                    <a:pt x="524" y="450"/>
                  </a:lnTo>
                  <a:lnTo>
                    <a:pt x="519" y="452"/>
                  </a:lnTo>
                  <a:lnTo>
                    <a:pt x="511" y="454"/>
                  </a:lnTo>
                  <a:lnTo>
                    <a:pt x="501" y="454"/>
                  </a:lnTo>
                  <a:lnTo>
                    <a:pt x="494" y="456"/>
                  </a:lnTo>
                  <a:lnTo>
                    <a:pt x="484" y="458"/>
                  </a:lnTo>
                  <a:lnTo>
                    <a:pt x="477" y="458"/>
                  </a:lnTo>
                  <a:lnTo>
                    <a:pt x="467" y="458"/>
                  </a:lnTo>
                  <a:lnTo>
                    <a:pt x="458" y="460"/>
                  </a:lnTo>
                  <a:lnTo>
                    <a:pt x="448" y="460"/>
                  </a:lnTo>
                  <a:lnTo>
                    <a:pt x="439" y="460"/>
                  </a:lnTo>
                  <a:lnTo>
                    <a:pt x="429" y="458"/>
                  </a:lnTo>
                  <a:lnTo>
                    <a:pt x="420" y="458"/>
                  </a:lnTo>
                  <a:lnTo>
                    <a:pt x="410" y="456"/>
                  </a:lnTo>
                  <a:lnTo>
                    <a:pt x="401" y="456"/>
                  </a:lnTo>
                  <a:lnTo>
                    <a:pt x="393" y="454"/>
                  </a:lnTo>
                  <a:lnTo>
                    <a:pt x="384" y="452"/>
                  </a:lnTo>
                  <a:lnTo>
                    <a:pt x="376" y="450"/>
                  </a:lnTo>
                  <a:lnTo>
                    <a:pt x="366" y="446"/>
                  </a:lnTo>
                  <a:lnTo>
                    <a:pt x="361" y="445"/>
                  </a:lnTo>
                  <a:lnTo>
                    <a:pt x="346" y="437"/>
                  </a:lnTo>
                  <a:lnTo>
                    <a:pt x="334" y="427"/>
                  </a:lnTo>
                  <a:lnTo>
                    <a:pt x="325" y="418"/>
                  </a:lnTo>
                  <a:lnTo>
                    <a:pt x="308" y="399"/>
                  </a:lnTo>
                  <a:lnTo>
                    <a:pt x="289" y="386"/>
                  </a:lnTo>
                  <a:lnTo>
                    <a:pt x="268" y="376"/>
                  </a:lnTo>
                  <a:lnTo>
                    <a:pt x="258" y="374"/>
                  </a:lnTo>
                  <a:lnTo>
                    <a:pt x="249" y="372"/>
                  </a:lnTo>
                  <a:lnTo>
                    <a:pt x="241" y="370"/>
                  </a:lnTo>
                  <a:lnTo>
                    <a:pt x="231" y="368"/>
                  </a:lnTo>
                  <a:lnTo>
                    <a:pt x="218" y="368"/>
                  </a:lnTo>
                  <a:lnTo>
                    <a:pt x="209" y="368"/>
                  </a:lnTo>
                  <a:lnTo>
                    <a:pt x="205" y="368"/>
                  </a:lnTo>
                  <a:lnTo>
                    <a:pt x="334" y="329"/>
                  </a:lnTo>
                  <a:lnTo>
                    <a:pt x="509" y="416"/>
                  </a:lnTo>
                  <a:lnTo>
                    <a:pt x="376" y="315"/>
                  </a:lnTo>
                  <a:lnTo>
                    <a:pt x="532" y="270"/>
                  </a:lnTo>
                  <a:lnTo>
                    <a:pt x="657" y="406"/>
                  </a:lnTo>
                  <a:lnTo>
                    <a:pt x="562" y="258"/>
                  </a:lnTo>
                  <a:lnTo>
                    <a:pt x="663" y="224"/>
                  </a:lnTo>
                  <a:lnTo>
                    <a:pt x="764" y="311"/>
                  </a:lnTo>
                  <a:lnTo>
                    <a:pt x="692" y="215"/>
                  </a:lnTo>
                  <a:lnTo>
                    <a:pt x="773" y="182"/>
                  </a:lnTo>
                  <a:lnTo>
                    <a:pt x="846" y="213"/>
                  </a:lnTo>
                  <a:lnTo>
                    <a:pt x="789" y="165"/>
                  </a:lnTo>
                  <a:lnTo>
                    <a:pt x="891" y="104"/>
                  </a:lnTo>
                  <a:lnTo>
                    <a:pt x="754" y="167"/>
                  </a:lnTo>
                  <a:lnTo>
                    <a:pt x="648" y="209"/>
                  </a:lnTo>
                  <a:lnTo>
                    <a:pt x="796" y="43"/>
                  </a:lnTo>
                  <a:lnTo>
                    <a:pt x="606" y="216"/>
                  </a:lnTo>
                  <a:lnTo>
                    <a:pt x="522" y="239"/>
                  </a:lnTo>
                  <a:lnTo>
                    <a:pt x="625" y="66"/>
                  </a:lnTo>
                  <a:lnTo>
                    <a:pt x="482" y="249"/>
                  </a:lnTo>
                  <a:lnTo>
                    <a:pt x="359" y="285"/>
                  </a:lnTo>
                  <a:lnTo>
                    <a:pt x="414" y="125"/>
                  </a:lnTo>
                  <a:lnTo>
                    <a:pt x="323" y="298"/>
                  </a:lnTo>
                  <a:lnTo>
                    <a:pt x="308" y="304"/>
                  </a:lnTo>
                  <a:lnTo>
                    <a:pt x="290" y="311"/>
                  </a:lnTo>
                  <a:lnTo>
                    <a:pt x="270" y="321"/>
                  </a:lnTo>
                  <a:lnTo>
                    <a:pt x="247" y="329"/>
                  </a:lnTo>
                  <a:lnTo>
                    <a:pt x="224" y="338"/>
                  </a:lnTo>
                  <a:lnTo>
                    <a:pt x="218" y="340"/>
                  </a:lnTo>
                  <a:lnTo>
                    <a:pt x="212" y="342"/>
                  </a:lnTo>
                  <a:lnTo>
                    <a:pt x="207" y="342"/>
                  </a:lnTo>
                  <a:lnTo>
                    <a:pt x="201" y="344"/>
                  </a:lnTo>
                  <a:lnTo>
                    <a:pt x="195" y="346"/>
                  </a:lnTo>
                  <a:lnTo>
                    <a:pt x="192" y="348"/>
                  </a:lnTo>
                  <a:lnTo>
                    <a:pt x="182" y="348"/>
                  </a:lnTo>
                  <a:lnTo>
                    <a:pt x="173" y="349"/>
                  </a:lnTo>
                  <a:lnTo>
                    <a:pt x="167" y="349"/>
                  </a:lnTo>
                  <a:lnTo>
                    <a:pt x="159" y="349"/>
                  </a:lnTo>
                  <a:lnTo>
                    <a:pt x="154" y="349"/>
                  </a:lnTo>
                  <a:lnTo>
                    <a:pt x="148" y="349"/>
                  </a:lnTo>
                  <a:lnTo>
                    <a:pt x="140" y="349"/>
                  </a:lnTo>
                  <a:lnTo>
                    <a:pt x="135" y="349"/>
                  </a:lnTo>
                  <a:lnTo>
                    <a:pt x="127" y="349"/>
                  </a:lnTo>
                  <a:lnTo>
                    <a:pt x="119" y="348"/>
                  </a:lnTo>
                  <a:lnTo>
                    <a:pt x="112" y="348"/>
                  </a:lnTo>
                  <a:lnTo>
                    <a:pt x="104" y="348"/>
                  </a:lnTo>
                  <a:lnTo>
                    <a:pt x="97" y="346"/>
                  </a:lnTo>
                  <a:lnTo>
                    <a:pt x="89" y="346"/>
                  </a:lnTo>
                  <a:lnTo>
                    <a:pt x="81" y="344"/>
                  </a:lnTo>
                  <a:lnTo>
                    <a:pt x="74" y="344"/>
                  </a:lnTo>
                  <a:lnTo>
                    <a:pt x="58" y="342"/>
                  </a:lnTo>
                  <a:lnTo>
                    <a:pt x="53" y="340"/>
                  </a:lnTo>
                  <a:lnTo>
                    <a:pt x="45" y="340"/>
                  </a:lnTo>
                  <a:lnTo>
                    <a:pt x="34" y="338"/>
                  </a:lnTo>
                  <a:lnTo>
                    <a:pt x="22" y="336"/>
                  </a:lnTo>
                  <a:lnTo>
                    <a:pt x="13" y="334"/>
                  </a:lnTo>
                  <a:lnTo>
                    <a:pt x="5" y="332"/>
                  </a:lnTo>
                  <a:lnTo>
                    <a:pt x="0" y="332"/>
                  </a:lnTo>
                  <a:lnTo>
                    <a:pt x="102" y="272"/>
                  </a:lnTo>
                  <a:lnTo>
                    <a:pt x="106" y="279"/>
                  </a:lnTo>
                  <a:lnTo>
                    <a:pt x="123" y="298"/>
                  </a:lnTo>
                  <a:lnTo>
                    <a:pt x="150" y="313"/>
                  </a:lnTo>
                  <a:close/>
                </a:path>
              </a:pathLst>
            </a:custGeom>
            <a:gradFill rotWithShape="0">
              <a:gsLst>
                <a:gs pos="0">
                  <a:srgbClr val="500F74"/>
                </a:gs>
                <a:gs pos="50000">
                  <a:srgbClr val="AC20FA"/>
                </a:gs>
                <a:gs pos="100000">
                  <a:srgbClr val="500F74"/>
                </a:gs>
              </a:gsLst>
              <a:lin ang="5400000" scaled="1"/>
              <a:tileRect/>
            </a:gradFill>
            <a:ln w="9525">
              <a:noFill/>
            </a:ln>
          </p:spPr>
          <p:txBody>
            <a:bodyPr/>
            <a:p>
              <a:endParaRPr lang="en-US"/>
            </a:p>
          </p:txBody>
        </p:sp>
        <p:sp>
          <p:nvSpPr>
            <p:cNvPr id="5140" name="Freeform 20"/>
            <p:cNvSpPr/>
            <p:nvPr/>
          </p:nvSpPr>
          <p:spPr>
            <a:xfrm>
              <a:off x="672" y="432"/>
              <a:ext cx="465" cy="230"/>
            </a:xfrm>
            <a:custGeom>
              <a:avLst/>
              <a:gdLst/>
              <a:ahLst/>
              <a:cxnLst>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 ang="0">
                  <a:pos x="1" y="1"/>
                </a:cxn>
              </a:cxnLst>
              <a:pathLst>
                <a:path w="929" h="460">
                  <a:moveTo>
                    <a:pt x="148" y="316"/>
                  </a:moveTo>
                  <a:lnTo>
                    <a:pt x="152" y="316"/>
                  </a:lnTo>
                  <a:lnTo>
                    <a:pt x="161" y="316"/>
                  </a:lnTo>
                  <a:lnTo>
                    <a:pt x="167" y="316"/>
                  </a:lnTo>
                  <a:lnTo>
                    <a:pt x="174" y="314"/>
                  </a:lnTo>
                  <a:lnTo>
                    <a:pt x="184" y="312"/>
                  </a:lnTo>
                  <a:lnTo>
                    <a:pt x="193" y="310"/>
                  </a:lnTo>
                  <a:lnTo>
                    <a:pt x="212" y="304"/>
                  </a:lnTo>
                  <a:lnTo>
                    <a:pt x="235" y="291"/>
                  </a:lnTo>
                  <a:lnTo>
                    <a:pt x="245" y="283"/>
                  </a:lnTo>
                  <a:lnTo>
                    <a:pt x="251" y="278"/>
                  </a:lnTo>
                  <a:lnTo>
                    <a:pt x="256" y="274"/>
                  </a:lnTo>
                  <a:lnTo>
                    <a:pt x="262" y="268"/>
                  </a:lnTo>
                  <a:lnTo>
                    <a:pt x="266" y="262"/>
                  </a:lnTo>
                  <a:lnTo>
                    <a:pt x="271" y="257"/>
                  </a:lnTo>
                  <a:lnTo>
                    <a:pt x="277" y="249"/>
                  </a:lnTo>
                  <a:lnTo>
                    <a:pt x="281" y="242"/>
                  </a:lnTo>
                  <a:lnTo>
                    <a:pt x="285" y="234"/>
                  </a:lnTo>
                  <a:lnTo>
                    <a:pt x="290" y="228"/>
                  </a:lnTo>
                  <a:lnTo>
                    <a:pt x="294" y="221"/>
                  </a:lnTo>
                  <a:lnTo>
                    <a:pt x="298" y="213"/>
                  </a:lnTo>
                  <a:lnTo>
                    <a:pt x="302" y="207"/>
                  </a:lnTo>
                  <a:lnTo>
                    <a:pt x="306" y="200"/>
                  </a:lnTo>
                  <a:lnTo>
                    <a:pt x="309" y="194"/>
                  </a:lnTo>
                  <a:lnTo>
                    <a:pt x="313" y="188"/>
                  </a:lnTo>
                  <a:lnTo>
                    <a:pt x="315" y="181"/>
                  </a:lnTo>
                  <a:lnTo>
                    <a:pt x="323" y="169"/>
                  </a:lnTo>
                  <a:lnTo>
                    <a:pt x="327" y="164"/>
                  </a:lnTo>
                  <a:lnTo>
                    <a:pt x="328" y="158"/>
                  </a:lnTo>
                  <a:lnTo>
                    <a:pt x="336" y="146"/>
                  </a:lnTo>
                  <a:lnTo>
                    <a:pt x="342" y="135"/>
                  </a:lnTo>
                  <a:lnTo>
                    <a:pt x="349" y="126"/>
                  </a:lnTo>
                  <a:lnTo>
                    <a:pt x="355" y="116"/>
                  </a:lnTo>
                  <a:lnTo>
                    <a:pt x="363" y="108"/>
                  </a:lnTo>
                  <a:lnTo>
                    <a:pt x="380" y="93"/>
                  </a:lnTo>
                  <a:lnTo>
                    <a:pt x="401" y="84"/>
                  </a:lnTo>
                  <a:lnTo>
                    <a:pt x="410" y="80"/>
                  </a:lnTo>
                  <a:lnTo>
                    <a:pt x="422" y="76"/>
                  </a:lnTo>
                  <a:lnTo>
                    <a:pt x="427" y="76"/>
                  </a:lnTo>
                  <a:lnTo>
                    <a:pt x="431" y="74"/>
                  </a:lnTo>
                  <a:lnTo>
                    <a:pt x="441" y="72"/>
                  </a:lnTo>
                  <a:lnTo>
                    <a:pt x="450" y="72"/>
                  </a:lnTo>
                  <a:lnTo>
                    <a:pt x="460" y="70"/>
                  </a:lnTo>
                  <a:lnTo>
                    <a:pt x="467" y="70"/>
                  </a:lnTo>
                  <a:lnTo>
                    <a:pt x="475" y="70"/>
                  </a:lnTo>
                  <a:lnTo>
                    <a:pt x="482" y="70"/>
                  </a:lnTo>
                  <a:lnTo>
                    <a:pt x="488" y="70"/>
                  </a:lnTo>
                  <a:lnTo>
                    <a:pt x="498" y="70"/>
                  </a:lnTo>
                  <a:lnTo>
                    <a:pt x="507" y="72"/>
                  </a:lnTo>
                  <a:lnTo>
                    <a:pt x="505" y="74"/>
                  </a:lnTo>
                  <a:lnTo>
                    <a:pt x="498" y="82"/>
                  </a:lnTo>
                  <a:lnTo>
                    <a:pt x="494" y="86"/>
                  </a:lnTo>
                  <a:lnTo>
                    <a:pt x="488" y="91"/>
                  </a:lnTo>
                  <a:lnTo>
                    <a:pt x="482" y="97"/>
                  </a:lnTo>
                  <a:lnTo>
                    <a:pt x="477" y="103"/>
                  </a:lnTo>
                  <a:lnTo>
                    <a:pt x="471" y="108"/>
                  </a:lnTo>
                  <a:lnTo>
                    <a:pt x="465" y="116"/>
                  </a:lnTo>
                  <a:lnTo>
                    <a:pt x="462" y="124"/>
                  </a:lnTo>
                  <a:lnTo>
                    <a:pt x="458" y="129"/>
                  </a:lnTo>
                  <a:lnTo>
                    <a:pt x="454" y="137"/>
                  </a:lnTo>
                  <a:lnTo>
                    <a:pt x="450" y="145"/>
                  </a:lnTo>
                  <a:lnTo>
                    <a:pt x="450" y="156"/>
                  </a:lnTo>
                  <a:lnTo>
                    <a:pt x="454" y="167"/>
                  </a:lnTo>
                  <a:lnTo>
                    <a:pt x="462" y="173"/>
                  </a:lnTo>
                  <a:lnTo>
                    <a:pt x="473" y="175"/>
                  </a:lnTo>
                  <a:lnTo>
                    <a:pt x="484" y="173"/>
                  </a:lnTo>
                  <a:lnTo>
                    <a:pt x="498" y="169"/>
                  </a:lnTo>
                  <a:lnTo>
                    <a:pt x="511" y="162"/>
                  </a:lnTo>
                  <a:lnTo>
                    <a:pt x="524" y="152"/>
                  </a:lnTo>
                  <a:lnTo>
                    <a:pt x="528" y="146"/>
                  </a:lnTo>
                  <a:lnTo>
                    <a:pt x="532" y="139"/>
                  </a:lnTo>
                  <a:lnTo>
                    <a:pt x="538" y="133"/>
                  </a:lnTo>
                  <a:lnTo>
                    <a:pt x="541" y="124"/>
                  </a:lnTo>
                  <a:lnTo>
                    <a:pt x="547" y="114"/>
                  </a:lnTo>
                  <a:lnTo>
                    <a:pt x="551" y="103"/>
                  </a:lnTo>
                  <a:lnTo>
                    <a:pt x="559" y="93"/>
                  </a:lnTo>
                  <a:lnTo>
                    <a:pt x="564" y="82"/>
                  </a:lnTo>
                  <a:lnTo>
                    <a:pt x="572" y="72"/>
                  </a:lnTo>
                  <a:lnTo>
                    <a:pt x="578" y="61"/>
                  </a:lnTo>
                  <a:lnTo>
                    <a:pt x="585" y="51"/>
                  </a:lnTo>
                  <a:lnTo>
                    <a:pt x="593" y="44"/>
                  </a:lnTo>
                  <a:lnTo>
                    <a:pt x="610" y="32"/>
                  </a:lnTo>
                  <a:lnTo>
                    <a:pt x="617" y="29"/>
                  </a:lnTo>
                  <a:lnTo>
                    <a:pt x="623" y="29"/>
                  </a:lnTo>
                  <a:lnTo>
                    <a:pt x="627" y="29"/>
                  </a:lnTo>
                  <a:lnTo>
                    <a:pt x="636" y="31"/>
                  </a:lnTo>
                  <a:lnTo>
                    <a:pt x="646" y="34"/>
                  </a:lnTo>
                  <a:lnTo>
                    <a:pt x="657" y="50"/>
                  </a:lnTo>
                  <a:lnTo>
                    <a:pt x="657" y="69"/>
                  </a:lnTo>
                  <a:lnTo>
                    <a:pt x="654" y="78"/>
                  </a:lnTo>
                  <a:lnTo>
                    <a:pt x="648" y="88"/>
                  </a:lnTo>
                  <a:lnTo>
                    <a:pt x="642" y="99"/>
                  </a:lnTo>
                  <a:lnTo>
                    <a:pt x="635" y="108"/>
                  </a:lnTo>
                  <a:lnTo>
                    <a:pt x="629" y="118"/>
                  </a:lnTo>
                  <a:lnTo>
                    <a:pt x="621" y="127"/>
                  </a:lnTo>
                  <a:lnTo>
                    <a:pt x="616" y="137"/>
                  </a:lnTo>
                  <a:lnTo>
                    <a:pt x="612" y="146"/>
                  </a:lnTo>
                  <a:lnTo>
                    <a:pt x="606" y="162"/>
                  </a:lnTo>
                  <a:lnTo>
                    <a:pt x="610" y="171"/>
                  </a:lnTo>
                  <a:lnTo>
                    <a:pt x="617" y="171"/>
                  </a:lnTo>
                  <a:lnTo>
                    <a:pt x="625" y="167"/>
                  </a:lnTo>
                  <a:lnTo>
                    <a:pt x="636" y="160"/>
                  </a:lnTo>
                  <a:lnTo>
                    <a:pt x="642" y="154"/>
                  </a:lnTo>
                  <a:lnTo>
                    <a:pt x="650" y="146"/>
                  </a:lnTo>
                  <a:lnTo>
                    <a:pt x="655" y="139"/>
                  </a:lnTo>
                  <a:lnTo>
                    <a:pt x="663" y="131"/>
                  </a:lnTo>
                  <a:lnTo>
                    <a:pt x="671" y="124"/>
                  </a:lnTo>
                  <a:lnTo>
                    <a:pt x="678" y="114"/>
                  </a:lnTo>
                  <a:lnTo>
                    <a:pt x="682" y="110"/>
                  </a:lnTo>
                  <a:lnTo>
                    <a:pt x="686" y="105"/>
                  </a:lnTo>
                  <a:lnTo>
                    <a:pt x="690" y="101"/>
                  </a:lnTo>
                  <a:lnTo>
                    <a:pt x="694" y="97"/>
                  </a:lnTo>
                  <a:lnTo>
                    <a:pt x="697" y="91"/>
                  </a:lnTo>
                  <a:lnTo>
                    <a:pt x="701" y="88"/>
                  </a:lnTo>
                  <a:lnTo>
                    <a:pt x="705" y="82"/>
                  </a:lnTo>
                  <a:lnTo>
                    <a:pt x="709" y="78"/>
                  </a:lnTo>
                  <a:lnTo>
                    <a:pt x="718" y="69"/>
                  </a:lnTo>
                  <a:lnTo>
                    <a:pt x="722" y="63"/>
                  </a:lnTo>
                  <a:lnTo>
                    <a:pt x="726" y="59"/>
                  </a:lnTo>
                  <a:lnTo>
                    <a:pt x="730" y="55"/>
                  </a:lnTo>
                  <a:lnTo>
                    <a:pt x="733" y="50"/>
                  </a:lnTo>
                  <a:lnTo>
                    <a:pt x="741" y="42"/>
                  </a:lnTo>
                  <a:lnTo>
                    <a:pt x="751" y="34"/>
                  </a:lnTo>
                  <a:lnTo>
                    <a:pt x="758" y="27"/>
                  </a:lnTo>
                  <a:lnTo>
                    <a:pt x="771" y="13"/>
                  </a:lnTo>
                  <a:lnTo>
                    <a:pt x="787" y="6"/>
                  </a:lnTo>
                  <a:lnTo>
                    <a:pt x="798" y="0"/>
                  </a:lnTo>
                  <a:lnTo>
                    <a:pt x="809" y="2"/>
                  </a:lnTo>
                  <a:lnTo>
                    <a:pt x="819" y="8"/>
                  </a:lnTo>
                  <a:lnTo>
                    <a:pt x="827" y="29"/>
                  </a:lnTo>
                  <a:lnTo>
                    <a:pt x="823" y="48"/>
                  </a:lnTo>
                  <a:lnTo>
                    <a:pt x="817" y="59"/>
                  </a:lnTo>
                  <a:lnTo>
                    <a:pt x="809" y="70"/>
                  </a:lnTo>
                  <a:lnTo>
                    <a:pt x="802" y="80"/>
                  </a:lnTo>
                  <a:lnTo>
                    <a:pt x="796" y="86"/>
                  </a:lnTo>
                  <a:lnTo>
                    <a:pt x="790" y="91"/>
                  </a:lnTo>
                  <a:lnTo>
                    <a:pt x="785" y="95"/>
                  </a:lnTo>
                  <a:lnTo>
                    <a:pt x="781" y="101"/>
                  </a:lnTo>
                  <a:lnTo>
                    <a:pt x="775" y="107"/>
                  </a:lnTo>
                  <a:lnTo>
                    <a:pt x="770" y="110"/>
                  </a:lnTo>
                  <a:lnTo>
                    <a:pt x="747" y="129"/>
                  </a:lnTo>
                  <a:lnTo>
                    <a:pt x="743" y="133"/>
                  </a:lnTo>
                  <a:lnTo>
                    <a:pt x="737" y="139"/>
                  </a:lnTo>
                  <a:lnTo>
                    <a:pt x="733" y="143"/>
                  </a:lnTo>
                  <a:lnTo>
                    <a:pt x="730" y="146"/>
                  </a:lnTo>
                  <a:lnTo>
                    <a:pt x="722" y="152"/>
                  </a:lnTo>
                  <a:lnTo>
                    <a:pt x="718" y="160"/>
                  </a:lnTo>
                  <a:lnTo>
                    <a:pt x="718" y="164"/>
                  </a:lnTo>
                  <a:lnTo>
                    <a:pt x="724" y="162"/>
                  </a:lnTo>
                  <a:lnTo>
                    <a:pt x="732" y="156"/>
                  </a:lnTo>
                  <a:lnTo>
                    <a:pt x="752" y="141"/>
                  </a:lnTo>
                  <a:lnTo>
                    <a:pt x="781" y="122"/>
                  </a:lnTo>
                  <a:lnTo>
                    <a:pt x="813" y="103"/>
                  </a:lnTo>
                  <a:lnTo>
                    <a:pt x="844" y="86"/>
                  </a:lnTo>
                  <a:lnTo>
                    <a:pt x="859" y="80"/>
                  </a:lnTo>
                  <a:lnTo>
                    <a:pt x="874" y="76"/>
                  </a:lnTo>
                  <a:lnTo>
                    <a:pt x="880" y="76"/>
                  </a:lnTo>
                  <a:lnTo>
                    <a:pt x="886" y="76"/>
                  </a:lnTo>
                  <a:lnTo>
                    <a:pt x="897" y="80"/>
                  </a:lnTo>
                  <a:lnTo>
                    <a:pt x="905" y="84"/>
                  </a:lnTo>
                  <a:lnTo>
                    <a:pt x="912" y="89"/>
                  </a:lnTo>
                  <a:lnTo>
                    <a:pt x="924" y="99"/>
                  </a:lnTo>
                  <a:lnTo>
                    <a:pt x="929" y="120"/>
                  </a:lnTo>
                  <a:lnTo>
                    <a:pt x="927" y="129"/>
                  </a:lnTo>
                  <a:lnTo>
                    <a:pt x="922" y="137"/>
                  </a:lnTo>
                  <a:lnTo>
                    <a:pt x="912" y="145"/>
                  </a:lnTo>
                  <a:lnTo>
                    <a:pt x="901" y="148"/>
                  </a:lnTo>
                  <a:lnTo>
                    <a:pt x="895" y="150"/>
                  </a:lnTo>
                  <a:lnTo>
                    <a:pt x="889" y="150"/>
                  </a:lnTo>
                  <a:lnTo>
                    <a:pt x="876" y="152"/>
                  </a:lnTo>
                  <a:lnTo>
                    <a:pt x="870" y="154"/>
                  </a:lnTo>
                  <a:lnTo>
                    <a:pt x="865" y="154"/>
                  </a:lnTo>
                  <a:lnTo>
                    <a:pt x="855" y="156"/>
                  </a:lnTo>
                  <a:lnTo>
                    <a:pt x="842" y="162"/>
                  </a:lnTo>
                  <a:lnTo>
                    <a:pt x="840" y="165"/>
                  </a:lnTo>
                  <a:lnTo>
                    <a:pt x="842" y="171"/>
                  </a:lnTo>
                  <a:lnTo>
                    <a:pt x="857" y="190"/>
                  </a:lnTo>
                  <a:lnTo>
                    <a:pt x="874" y="219"/>
                  </a:lnTo>
                  <a:lnTo>
                    <a:pt x="882" y="242"/>
                  </a:lnTo>
                  <a:lnTo>
                    <a:pt x="880" y="243"/>
                  </a:lnTo>
                  <a:lnTo>
                    <a:pt x="876" y="247"/>
                  </a:lnTo>
                  <a:lnTo>
                    <a:pt x="870" y="247"/>
                  </a:lnTo>
                  <a:lnTo>
                    <a:pt x="863" y="247"/>
                  </a:lnTo>
                  <a:lnTo>
                    <a:pt x="853" y="245"/>
                  </a:lnTo>
                  <a:lnTo>
                    <a:pt x="846" y="242"/>
                  </a:lnTo>
                  <a:lnTo>
                    <a:pt x="836" y="240"/>
                  </a:lnTo>
                  <a:lnTo>
                    <a:pt x="828" y="234"/>
                  </a:lnTo>
                  <a:lnTo>
                    <a:pt x="811" y="226"/>
                  </a:lnTo>
                  <a:lnTo>
                    <a:pt x="796" y="217"/>
                  </a:lnTo>
                  <a:lnTo>
                    <a:pt x="783" y="209"/>
                  </a:lnTo>
                  <a:lnTo>
                    <a:pt x="770" y="204"/>
                  </a:lnTo>
                  <a:lnTo>
                    <a:pt x="760" y="204"/>
                  </a:lnTo>
                  <a:lnTo>
                    <a:pt x="751" y="209"/>
                  </a:lnTo>
                  <a:lnTo>
                    <a:pt x="749" y="215"/>
                  </a:lnTo>
                  <a:lnTo>
                    <a:pt x="749" y="223"/>
                  </a:lnTo>
                  <a:lnTo>
                    <a:pt x="752" y="240"/>
                  </a:lnTo>
                  <a:lnTo>
                    <a:pt x="775" y="281"/>
                  </a:lnTo>
                  <a:lnTo>
                    <a:pt x="794" y="321"/>
                  </a:lnTo>
                  <a:lnTo>
                    <a:pt x="794" y="337"/>
                  </a:lnTo>
                  <a:lnTo>
                    <a:pt x="792" y="340"/>
                  </a:lnTo>
                  <a:lnTo>
                    <a:pt x="787" y="344"/>
                  </a:lnTo>
                  <a:lnTo>
                    <a:pt x="779" y="346"/>
                  </a:lnTo>
                  <a:lnTo>
                    <a:pt x="771" y="346"/>
                  </a:lnTo>
                  <a:lnTo>
                    <a:pt x="764" y="342"/>
                  </a:lnTo>
                  <a:lnTo>
                    <a:pt x="754" y="338"/>
                  </a:lnTo>
                  <a:lnTo>
                    <a:pt x="739" y="327"/>
                  </a:lnTo>
                  <a:lnTo>
                    <a:pt x="724" y="314"/>
                  </a:lnTo>
                  <a:lnTo>
                    <a:pt x="707" y="299"/>
                  </a:lnTo>
                  <a:lnTo>
                    <a:pt x="692" y="285"/>
                  </a:lnTo>
                  <a:lnTo>
                    <a:pt x="661" y="268"/>
                  </a:lnTo>
                  <a:lnTo>
                    <a:pt x="646" y="268"/>
                  </a:lnTo>
                  <a:lnTo>
                    <a:pt x="635" y="270"/>
                  </a:lnTo>
                  <a:lnTo>
                    <a:pt x="625" y="276"/>
                  </a:lnTo>
                  <a:lnTo>
                    <a:pt x="623" y="278"/>
                  </a:lnTo>
                  <a:lnTo>
                    <a:pt x="621" y="283"/>
                  </a:lnTo>
                  <a:lnTo>
                    <a:pt x="619" y="291"/>
                  </a:lnTo>
                  <a:lnTo>
                    <a:pt x="621" y="302"/>
                  </a:lnTo>
                  <a:lnTo>
                    <a:pt x="636" y="327"/>
                  </a:lnTo>
                  <a:lnTo>
                    <a:pt x="659" y="346"/>
                  </a:lnTo>
                  <a:lnTo>
                    <a:pt x="673" y="352"/>
                  </a:lnTo>
                  <a:lnTo>
                    <a:pt x="682" y="357"/>
                  </a:lnTo>
                  <a:lnTo>
                    <a:pt x="694" y="363"/>
                  </a:lnTo>
                  <a:lnTo>
                    <a:pt x="703" y="371"/>
                  </a:lnTo>
                  <a:lnTo>
                    <a:pt x="720" y="394"/>
                  </a:lnTo>
                  <a:lnTo>
                    <a:pt x="722" y="409"/>
                  </a:lnTo>
                  <a:lnTo>
                    <a:pt x="716" y="422"/>
                  </a:lnTo>
                  <a:lnTo>
                    <a:pt x="705" y="434"/>
                  </a:lnTo>
                  <a:lnTo>
                    <a:pt x="690" y="443"/>
                  </a:lnTo>
                  <a:lnTo>
                    <a:pt x="680" y="447"/>
                  </a:lnTo>
                  <a:lnTo>
                    <a:pt x="671" y="449"/>
                  </a:lnTo>
                  <a:lnTo>
                    <a:pt x="661" y="451"/>
                  </a:lnTo>
                  <a:lnTo>
                    <a:pt x="652" y="451"/>
                  </a:lnTo>
                  <a:lnTo>
                    <a:pt x="642" y="449"/>
                  </a:lnTo>
                  <a:lnTo>
                    <a:pt x="635" y="445"/>
                  </a:lnTo>
                  <a:lnTo>
                    <a:pt x="625" y="441"/>
                  </a:lnTo>
                  <a:lnTo>
                    <a:pt x="617" y="435"/>
                  </a:lnTo>
                  <a:lnTo>
                    <a:pt x="602" y="420"/>
                  </a:lnTo>
                  <a:lnTo>
                    <a:pt x="587" y="399"/>
                  </a:lnTo>
                  <a:lnTo>
                    <a:pt x="557" y="357"/>
                  </a:lnTo>
                  <a:lnTo>
                    <a:pt x="528" y="325"/>
                  </a:lnTo>
                  <a:lnTo>
                    <a:pt x="517" y="318"/>
                  </a:lnTo>
                  <a:lnTo>
                    <a:pt x="505" y="319"/>
                  </a:lnTo>
                  <a:lnTo>
                    <a:pt x="501" y="323"/>
                  </a:lnTo>
                  <a:lnTo>
                    <a:pt x="500" y="329"/>
                  </a:lnTo>
                  <a:lnTo>
                    <a:pt x="503" y="340"/>
                  </a:lnTo>
                  <a:lnTo>
                    <a:pt x="528" y="373"/>
                  </a:lnTo>
                  <a:lnTo>
                    <a:pt x="543" y="388"/>
                  </a:lnTo>
                  <a:lnTo>
                    <a:pt x="555" y="405"/>
                  </a:lnTo>
                  <a:lnTo>
                    <a:pt x="560" y="420"/>
                  </a:lnTo>
                  <a:lnTo>
                    <a:pt x="557" y="434"/>
                  </a:lnTo>
                  <a:lnTo>
                    <a:pt x="551" y="439"/>
                  </a:lnTo>
                  <a:lnTo>
                    <a:pt x="541" y="445"/>
                  </a:lnTo>
                  <a:lnTo>
                    <a:pt x="530" y="449"/>
                  </a:lnTo>
                  <a:lnTo>
                    <a:pt x="524" y="451"/>
                  </a:lnTo>
                  <a:lnTo>
                    <a:pt x="517" y="453"/>
                  </a:lnTo>
                  <a:lnTo>
                    <a:pt x="509" y="454"/>
                  </a:lnTo>
                  <a:lnTo>
                    <a:pt x="501" y="456"/>
                  </a:lnTo>
                  <a:lnTo>
                    <a:pt x="494" y="456"/>
                  </a:lnTo>
                  <a:lnTo>
                    <a:pt x="484" y="458"/>
                  </a:lnTo>
                  <a:lnTo>
                    <a:pt x="475" y="458"/>
                  </a:lnTo>
                  <a:lnTo>
                    <a:pt x="465" y="460"/>
                  </a:lnTo>
                  <a:lnTo>
                    <a:pt x="458" y="460"/>
                  </a:lnTo>
                  <a:lnTo>
                    <a:pt x="448" y="460"/>
                  </a:lnTo>
                  <a:lnTo>
                    <a:pt x="439" y="460"/>
                  </a:lnTo>
                  <a:lnTo>
                    <a:pt x="429" y="458"/>
                  </a:lnTo>
                  <a:lnTo>
                    <a:pt x="420" y="458"/>
                  </a:lnTo>
                  <a:lnTo>
                    <a:pt x="410" y="458"/>
                  </a:lnTo>
                  <a:lnTo>
                    <a:pt x="401" y="456"/>
                  </a:lnTo>
                  <a:lnTo>
                    <a:pt x="391" y="454"/>
                  </a:lnTo>
                  <a:lnTo>
                    <a:pt x="384" y="453"/>
                  </a:lnTo>
                  <a:lnTo>
                    <a:pt x="374" y="451"/>
                  </a:lnTo>
                  <a:lnTo>
                    <a:pt x="366" y="447"/>
                  </a:lnTo>
                  <a:lnTo>
                    <a:pt x="359" y="445"/>
                  </a:lnTo>
                  <a:lnTo>
                    <a:pt x="346" y="437"/>
                  </a:lnTo>
                  <a:lnTo>
                    <a:pt x="332" y="430"/>
                  </a:lnTo>
                  <a:lnTo>
                    <a:pt x="323" y="418"/>
                  </a:lnTo>
                  <a:lnTo>
                    <a:pt x="306" y="399"/>
                  </a:lnTo>
                  <a:lnTo>
                    <a:pt x="287" y="386"/>
                  </a:lnTo>
                  <a:lnTo>
                    <a:pt x="268" y="378"/>
                  </a:lnTo>
                  <a:lnTo>
                    <a:pt x="258" y="375"/>
                  </a:lnTo>
                  <a:lnTo>
                    <a:pt x="249" y="373"/>
                  </a:lnTo>
                  <a:lnTo>
                    <a:pt x="239" y="371"/>
                  </a:lnTo>
                  <a:lnTo>
                    <a:pt x="232" y="369"/>
                  </a:lnTo>
                  <a:lnTo>
                    <a:pt x="216" y="369"/>
                  </a:lnTo>
                  <a:lnTo>
                    <a:pt x="207" y="369"/>
                  </a:lnTo>
                  <a:lnTo>
                    <a:pt x="205" y="369"/>
                  </a:lnTo>
                  <a:lnTo>
                    <a:pt x="334" y="331"/>
                  </a:lnTo>
                  <a:lnTo>
                    <a:pt x="509" y="418"/>
                  </a:lnTo>
                  <a:lnTo>
                    <a:pt x="374" y="316"/>
                  </a:lnTo>
                  <a:lnTo>
                    <a:pt x="530" y="270"/>
                  </a:lnTo>
                  <a:lnTo>
                    <a:pt x="655" y="409"/>
                  </a:lnTo>
                  <a:lnTo>
                    <a:pt x="562" y="259"/>
                  </a:lnTo>
                  <a:lnTo>
                    <a:pt x="663" y="224"/>
                  </a:lnTo>
                  <a:lnTo>
                    <a:pt x="764" y="314"/>
                  </a:lnTo>
                  <a:lnTo>
                    <a:pt x="692" y="215"/>
                  </a:lnTo>
                  <a:lnTo>
                    <a:pt x="771" y="183"/>
                  </a:lnTo>
                  <a:lnTo>
                    <a:pt x="846" y="215"/>
                  </a:lnTo>
                  <a:lnTo>
                    <a:pt x="789" y="167"/>
                  </a:lnTo>
                  <a:lnTo>
                    <a:pt x="889" y="107"/>
                  </a:lnTo>
                  <a:lnTo>
                    <a:pt x="754" y="167"/>
                  </a:lnTo>
                  <a:lnTo>
                    <a:pt x="646" y="209"/>
                  </a:lnTo>
                  <a:lnTo>
                    <a:pt x="794" y="44"/>
                  </a:lnTo>
                  <a:lnTo>
                    <a:pt x="604" y="217"/>
                  </a:lnTo>
                  <a:lnTo>
                    <a:pt x="520" y="242"/>
                  </a:lnTo>
                  <a:lnTo>
                    <a:pt x="623" y="67"/>
                  </a:lnTo>
                  <a:lnTo>
                    <a:pt x="481" y="249"/>
                  </a:lnTo>
                  <a:lnTo>
                    <a:pt x="359" y="287"/>
                  </a:lnTo>
                  <a:lnTo>
                    <a:pt x="412" y="126"/>
                  </a:lnTo>
                  <a:lnTo>
                    <a:pt x="321" y="299"/>
                  </a:lnTo>
                  <a:lnTo>
                    <a:pt x="306" y="306"/>
                  </a:lnTo>
                  <a:lnTo>
                    <a:pt x="289" y="312"/>
                  </a:lnTo>
                  <a:lnTo>
                    <a:pt x="268" y="321"/>
                  </a:lnTo>
                  <a:lnTo>
                    <a:pt x="245" y="329"/>
                  </a:lnTo>
                  <a:lnTo>
                    <a:pt x="222" y="338"/>
                  </a:lnTo>
                  <a:lnTo>
                    <a:pt x="216" y="340"/>
                  </a:lnTo>
                  <a:lnTo>
                    <a:pt x="211" y="342"/>
                  </a:lnTo>
                  <a:lnTo>
                    <a:pt x="205" y="342"/>
                  </a:lnTo>
                  <a:lnTo>
                    <a:pt x="201" y="344"/>
                  </a:lnTo>
                  <a:lnTo>
                    <a:pt x="195" y="346"/>
                  </a:lnTo>
                  <a:lnTo>
                    <a:pt x="190" y="348"/>
                  </a:lnTo>
                  <a:lnTo>
                    <a:pt x="180" y="350"/>
                  </a:lnTo>
                  <a:lnTo>
                    <a:pt x="171" y="350"/>
                  </a:lnTo>
                  <a:lnTo>
                    <a:pt x="165" y="352"/>
                  </a:lnTo>
                  <a:lnTo>
                    <a:pt x="159" y="352"/>
                  </a:lnTo>
                  <a:lnTo>
                    <a:pt x="154" y="352"/>
                  </a:lnTo>
                  <a:lnTo>
                    <a:pt x="148" y="352"/>
                  </a:lnTo>
                  <a:lnTo>
                    <a:pt x="140" y="352"/>
                  </a:lnTo>
                  <a:lnTo>
                    <a:pt x="133" y="350"/>
                  </a:lnTo>
                  <a:lnTo>
                    <a:pt x="125" y="350"/>
                  </a:lnTo>
                  <a:lnTo>
                    <a:pt x="117" y="350"/>
                  </a:lnTo>
                  <a:lnTo>
                    <a:pt x="112" y="348"/>
                  </a:lnTo>
                  <a:lnTo>
                    <a:pt x="104" y="348"/>
                  </a:lnTo>
                  <a:lnTo>
                    <a:pt x="97" y="346"/>
                  </a:lnTo>
                  <a:lnTo>
                    <a:pt x="87" y="346"/>
                  </a:lnTo>
                  <a:lnTo>
                    <a:pt x="79" y="344"/>
                  </a:lnTo>
                  <a:lnTo>
                    <a:pt x="74" y="344"/>
                  </a:lnTo>
                  <a:lnTo>
                    <a:pt x="58" y="342"/>
                  </a:lnTo>
                  <a:lnTo>
                    <a:pt x="51" y="340"/>
                  </a:lnTo>
                  <a:lnTo>
                    <a:pt x="45" y="340"/>
                  </a:lnTo>
                  <a:lnTo>
                    <a:pt x="32" y="338"/>
                  </a:lnTo>
                  <a:lnTo>
                    <a:pt x="20" y="337"/>
                  </a:lnTo>
                  <a:lnTo>
                    <a:pt x="13" y="335"/>
                  </a:lnTo>
                  <a:lnTo>
                    <a:pt x="5" y="335"/>
                  </a:lnTo>
                  <a:lnTo>
                    <a:pt x="0" y="333"/>
                  </a:lnTo>
                  <a:lnTo>
                    <a:pt x="102" y="272"/>
                  </a:lnTo>
                  <a:lnTo>
                    <a:pt x="104" y="281"/>
                  </a:lnTo>
                  <a:lnTo>
                    <a:pt x="121" y="299"/>
                  </a:lnTo>
                  <a:lnTo>
                    <a:pt x="148" y="316"/>
                  </a:lnTo>
                  <a:close/>
                </a:path>
              </a:pathLst>
            </a:custGeom>
            <a:gradFill rotWithShape="0">
              <a:gsLst>
                <a:gs pos="0">
                  <a:srgbClr val="500F74"/>
                </a:gs>
                <a:gs pos="50000">
                  <a:srgbClr val="AC20FA"/>
                </a:gs>
                <a:gs pos="100000">
                  <a:srgbClr val="500F74"/>
                </a:gs>
              </a:gsLst>
              <a:lin ang="5400000" scaled="1"/>
              <a:tileRect/>
            </a:gradFill>
            <a:ln w="9525">
              <a:noFill/>
            </a:ln>
          </p:spPr>
          <p:txBody>
            <a:bodyPr/>
            <a:p>
              <a:endParaRPr lang="en-US"/>
            </a:p>
          </p:txBody>
        </p:sp>
        <p:sp>
          <p:nvSpPr>
            <p:cNvPr id="5141" name="Freeform 21"/>
            <p:cNvSpPr/>
            <p:nvPr/>
          </p:nvSpPr>
          <p:spPr>
            <a:xfrm rot="4272610">
              <a:off x="555" y="672"/>
              <a:ext cx="464" cy="230"/>
            </a:xfrm>
            <a:custGeom>
              <a:avLst/>
              <a:gdLst/>
              <a:ahLst/>
              <a:cxnLst>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 ang="0">
                  <a:pos x="0" y="1"/>
                </a:cxn>
              </a:cxnLst>
              <a:pathLst>
                <a:path w="930" h="460">
                  <a:moveTo>
                    <a:pt x="149" y="316"/>
                  </a:moveTo>
                  <a:lnTo>
                    <a:pt x="152" y="316"/>
                  </a:lnTo>
                  <a:lnTo>
                    <a:pt x="162" y="316"/>
                  </a:lnTo>
                  <a:lnTo>
                    <a:pt x="168" y="316"/>
                  </a:lnTo>
                  <a:lnTo>
                    <a:pt x="175" y="316"/>
                  </a:lnTo>
                  <a:lnTo>
                    <a:pt x="185" y="314"/>
                  </a:lnTo>
                  <a:lnTo>
                    <a:pt x="192" y="312"/>
                  </a:lnTo>
                  <a:lnTo>
                    <a:pt x="213" y="305"/>
                  </a:lnTo>
                  <a:lnTo>
                    <a:pt x="234" y="291"/>
                  </a:lnTo>
                  <a:lnTo>
                    <a:pt x="246" y="284"/>
                  </a:lnTo>
                  <a:lnTo>
                    <a:pt x="251" y="280"/>
                  </a:lnTo>
                  <a:lnTo>
                    <a:pt x="255" y="274"/>
                  </a:lnTo>
                  <a:lnTo>
                    <a:pt x="261" y="268"/>
                  </a:lnTo>
                  <a:lnTo>
                    <a:pt x="266" y="263"/>
                  </a:lnTo>
                  <a:lnTo>
                    <a:pt x="272" y="257"/>
                  </a:lnTo>
                  <a:lnTo>
                    <a:pt x="276" y="249"/>
                  </a:lnTo>
                  <a:lnTo>
                    <a:pt x="282" y="242"/>
                  </a:lnTo>
                  <a:lnTo>
                    <a:pt x="285" y="236"/>
                  </a:lnTo>
                  <a:lnTo>
                    <a:pt x="289" y="229"/>
                  </a:lnTo>
                  <a:lnTo>
                    <a:pt x="293" y="221"/>
                  </a:lnTo>
                  <a:lnTo>
                    <a:pt x="299" y="215"/>
                  </a:lnTo>
                  <a:lnTo>
                    <a:pt x="303" y="208"/>
                  </a:lnTo>
                  <a:lnTo>
                    <a:pt x="306" y="202"/>
                  </a:lnTo>
                  <a:lnTo>
                    <a:pt x="310" y="194"/>
                  </a:lnTo>
                  <a:lnTo>
                    <a:pt x="312" y="189"/>
                  </a:lnTo>
                  <a:lnTo>
                    <a:pt x="316" y="183"/>
                  </a:lnTo>
                  <a:lnTo>
                    <a:pt x="323" y="170"/>
                  </a:lnTo>
                  <a:lnTo>
                    <a:pt x="325" y="164"/>
                  </a:lnTo>
                  <a:lnTo>
                    <a:pt x="329" y="158"/>
                  </a:lnTo>
                  <a:lnTo>
                    <a:pt x="337" y="147"/>
                  </a:lnTo>
                  <a:lnTo>
                    <a:pt x="342" y="135"/>
                  </a:lnTo>
                  <a:lnTo>
                    <a:pt x="348" y="126"/>
                  </a:lnTo>
                  <a:lnTo>
                    <a:pt x="356" y="118"/>
                  </a:lnTo>
                  <a:lnTo>
                    <a:pt x="363" y="109"/>
                  </a:lnTo>
                  <a:lnTo>
                    <a:pt x="381" y="96"/>
                  </a:lnTo>
                  <a:lnTo>
                    <a:pt x="400" y="84"/>
                  </a:lnTo>
                  <a:lnTo>
                    <a:pt x="411" y="80"/>
                  </a:lnTo>
                  <a:lnTo>
                    <a:pt x="422" y="78"/>
                  </a:lnTo>
                  <a:lnTo>
                    <a:pt x="426" y="77"/>
                  </a:lnTo>
                  <a:lnTo>
                    <a:pt x="432" y="75"/>
                  </a:lnTo>
                  <a:lnTo>
                    <a:pt x="441" y="75"/>
                  </a:lnTo>
                  <a:lnTo>
                    <a:pt x="451" y="73"/>
                  </a:lnTo>
                  <a:lnTo>
                    <a:pt x="460" y="71"/>
                  </a:lnTo>
                  <a:lnTo>
                    <a:pt x="468" y="71"/>
                  </a:lnTo>
                  <a:lnTo>
                    <a:pt x="476" y="71"/>
                  </a:lnTo>
                  <a:lnTo>
                    <a:pt x="483" y="71"/>
                  </a:lnTo>
                  <a:lnTo>
                    <a:pt x="489" y="71"/>
                  </a:lnTo>
                  <a:lnTo>
                    <a:pt x="498" y="73"/>
                  </a:lnTo>
                  <a:lnTo>
                    <a:pt x="508" y="73"/>
                  </a:lnTo>
                  <a:lnTo>
                    <a:pt x="504" y="75"/>
                  </a:lnTo>
                  <a:lnTo>
                    <a:pt x="498" y="82"/>
                  </a:lnTo>
                  <a:lnTo>
                    <a:pt x="493" y="86"/>
                  </a:lnTo>
                  <a:lnTo>
                    <a:pt x="487" y="92"/>
                  </a:lnTo>
                  <a:lnTo>
                    <a:pt x="481" y="97"/>
                  </a:lnTo>
                  <a:lnTo>
                    <a:pt x="477" y="103"/>
                  </a:lnTo>
                  <a:lnTo>
                    <a:pt x="472" y="111"/>
                  </a:lnTo>
                  <a:lnTo>
                    <a:pt x="466" y="116"/>
                  </a:lnTo>
                  <a:lnTo>
                    <a:pt x="460" y="124"/>
                  </a:lnTo>
                  <a:lnTo>
                    <a:pt x="457" y="132"/>
                  </a:lnTo>
                  <a:lnTo>
                    <a:pt x="453" y="137"/>
                  </a:lnTo>
                  <a:lnTo>
                    <a:pt x="451" y="145"/>
                  </a:lnTo>
                  <a:lnTo>
                    <a:pt x="451" y="158"/>
                  </a:lnTo>
                  <a:lnTo>
                    <a:pt x="455" y="168"/>
                  </a:lnTo>
                  <a:lnTo>
                    <a:pt x="462" y="173"/>
                  </a:lnTo>
                  <a:lnTo>
                    <a:pt x="472" y="175"/>
                  </a:lnTo>
                  <a:lnTo>
                    <a:pt x="485" y="173"/>
                  </a:lnTo>
                  <a:lnTo>
                    <a:pt x="498" y="170"/>
                  </a:lnTo>
                  <a:lnTo>
                    <a:pt x="512" y="162"/>
                  </a:lnTo>
                  <a:lnTo>
                    <a:pt x="523" y="153"/>
                  </a:lnTo>
                  <a:lnTo>
                    <a:pt x="529" y="147"/>
                  </a:lnTo>
                  <a:lnTo>
                    <a:pt x="533" y="141"/>
                  </a:lnTo>
                  <a:lnTo>
                    <a:pt x="536" y="134"/>
                  </a:lnTo>
                  <a:lnTo>
                    <a:pt x="542" y="124"/>
                  </a:lnTo>
                  <a:lnTo>
                    <a:pt x="546" y="115"/>
                  </a:lnTo>
                  <a:lnTo>
                    <a:pt x="552" y="105"/>
                  </a:lnTo>
                  <a:lnTo>
                    <a:pt x="557" y="94"/>
                  </a:lnTo>
                  <a:lnTo>
                    <a:pt x="565" y="82"/>
                  </a:lnTo>
                  <a:lnTo>
                    <a:pt x="571" y="73"/>
                  </a:lnTo>
                  <a:lnTo>
                    <a:pt x="578" y="61"/>
                  </a:lnTo>
                  <a:lnTo>
                    <a:pt x="586" y="52"/>
                  </a:lnTo>
                  <a:lnTo>
                    <a:pt x="593" y="44"/>
                  </a:lnTo>
                  <a:lnTo>
                    <a:pt x="611" y="33"/>
                  </a:lnTo>
                  <a:lnTo>
                    <a:pt x="618" y="31"/>
                  </a:lnTo>
                  <a:lnTo>
                    <a:pt x="622" y="29"/>
                  </a:lnTo>
                  <a:lnTo>
                    <a:pt x="628" y="29"/>
                  </a:lnTo>
                  <a:lnTo>
                    <a:pt x="635" y="31"/>
                  </a:lnTo>
                  <a:lnTo>
                    <a:pt x="645" y="37"/>
                  </a:lnTo>
                  <a:lnTo>
                    <a:pt x="656" y="50"/>
                  </a:lnTo>
                  <a:lnTo>
                    <a:pt x="656" y="69"/>
                  </a:lnTo>
                  <a:lnTo>
                    <a:pt x="654" y="78"/>
                  </a:lnTo>
                  <a:lnTo>
                    <a:pt x="649" y="88"/>
                  </a:lnTo>
                  <a:lnTo>
                    <a:pt x="643" y="99"/>
                  </a:lnTo>
                  <a:lnTo>
                    <a:pt x="635" y="109"/>
                  </a:lnTo>
                  <a:lnTo>
                    <a:pt x="628" y="118"/>
                  </a:lnTo>
                  <a:lnTo>
                    <a:pt x="622" y="130"/>
                  </a:lnTo>
                  <a:lnTo>
                    <a:pt x="616" y="137"/>
                  </a:lnTo>
                  <a:lnTo>
                    <a:pt x="611" y="147"/>
                  </a:lnTo>
                  <a:lnTo>
                    <a:pt x="607" y="162"/>
                  </a:lnTo>
                  <a:lnTo>
                    <a:pt x="611" y="172"/>
                  </a:lnTo>
                  <a:lnTo>
                    <a:pt x="618" y="173"/>
                  </a:lnTo>
                  <a:lnTo>
                    <a:pt x="626" y="168"/>
                  </a:lnTo>
                  <a:lnTo>
                    <a:pt x="637" y="160"/>
                  </a:lnTo>
                  <a:lnTo>
                    <a:pt x="643" y="154"/>
                  </a:lnTo>
                  <a:lnTo>
                    <a:pt x="649" y="147"/>
                  </a:lnTo>
                  <a:lnTo>
                    <a:pt x="656" y="141"/>
                  </a:lnTo>
                  <a:lnTo>
                    <a:pt x="664" y="132"/>
                  </a:lnTo>
                  <a:lnTo>
                    <a:pt x="670" y="124"/>
                  </a:lnTo>
                  <a:lnTo>
                    <a:pt x="677" y="115"/>
                  </a:lnTo>
                  <a:lnTo>
                    <a:pt x="681" y="111"/>
                  </a:lnTo>
                  <a:lnTo>
                    <a:pt x="685" y="105"/>
                  </a:lnTo>
                  <a:lnTo>
                    <a:pt x="690" y="101"/>
                  </a:lnTo>
                  <a:lnTo>
                    <a:pt x="694" y="97"/>
                  </a:lnTo>
                  <a:lnTo>
                    <a:pt x="698" y="92"/>
                  </a:lnTo>
                  <a:lnTo>
                    <a:pt x="702" y="88"/>
                  </a:lnTo>
                  <a:lnTo>
                    <a:pt x="706" y="82"/>
                  </a:lnTo>
                  <a:lnTo>
                    <a:pt x="709" y="78"/>
                  </a:lnTo>
                  <a:lnTo>
                    <a:pt x="717" y="69"/>
                  </a:lnTo>
                  <a:lnTo>
                    <a:pt x="723" y="65"/>
                  </a:lnTo>
                  <a:lnTo>
                    <a:pt x="727" y="59"/>
                  </a:lnTo>
                  <a:lnTo>
                    <a:pt x="730" y="56"/>
                  </a:lnTo>
                  <a:lnTo>
                    <a:pt x="734" y="52"/>
                  </a:lnTo>
                  <a:lnTo>
                    <a:pt x="742" y="42"/>
                  </a:lnTo>
                  <a:lnTo>
                    <a:pt x="749" y="35"/>
                  </a:lnTo>
                  <a:lnTo>
                    <a:pt x="757" y="27"/>
                  </a:lnTo>
                  <a:lnTo>
                    <a:pt x="772" y="16"/>
                  </a:lnTo>
                  <a:lnTo>
                    <a:pt x="787" y="6"/>
                  </a:lnTo>
                  <a:lnTo>
                    <a:pt x="799" y="0"/>
                  </a:lnTo>
                  <a:lnTo>
                    <a:pt x="810" y="2"/>
                  </a:lnTo>
                  <a:lnTo>
                    <a:pt x="820" y="8"/>
                  </a:lnTo>
                  <a:lnTo>
                    <a:pt x="827" y="29"/>
                  </a:lnTo>
                  <a:lnTo>
                    <a:pt x="824" y="50"/>
                  </a:lnTo>
                  <a:lnTo>
                    <a:pt x="818" y="59"/>
                  </a:lnTo>
                  <a:lnTo>
                    <a:pt x="810" y="71"/>
                  </a:lnTo>
                  <a:lnTo>
                    <a:pt x="801" y="80"/>
                  </a:lnTo>
                  <a:lnTo>
                    <a:pt x="795" y="86"/>
                  </a:lnTo>
                  <a:lnTo>
                    <a:pt x="791" y="92"/>
                  </a:lnTo>
                  <a:lnTo>
                    <a:pt x="785" y="97"/>
                  </a:lnTo>
                  <a:lnTo>
                    <a:pt x="780" y="101"/>
                  </a:lnTo>
                  <a:lnTo>
                    <a:pt x="774" y="107"/>
                  </a:lnTo>
                  <a:lnTo>
                    <a:pt x="768" y="111"/>
                  </a:lnTo>
                  <a:lnTo>
                    <a:pt x="747" y="130"/>
                  </a:lnTo>
                  <a:lnTo>
                    <a:pt x="742" y="134"/>
                  </a:lnTo>
                  <a:lnTo>
                    <a:pt x="738" y="139"/>
                  </a:lnTo>
                  <a:lnTo>
                    <a:pt x="732" y="143"/>
                  </a:lnTo>
                  <a:lnTo>
                    <a:pt x="730" y="147"/>
                  </a:lnTo>
                  <a:lnTo>
                    <a:pt x="723" y="154"/>
                  </a:lnTo>
                  <a:lnTo>
                    <a:pt x="719" y="160"/>
                  </a:lnTo>
                  <a:lnTo>
                    <a:pt x="719" y="164"/>
                  </a:lnTo>
                  <a:lnTo>
                    <a:pt x="723" y="162"/>
                  </a:lnTo>
                  <a:lnTo>
                    <a:pt x="730" y="158"/>
                  </a:lnTo>
                  <a:lnTo>
                    <a:pt x="753" y="143"/>
                  </a:lnTo>
                  <a:lnTo>
                    <a:pt x="782" y="122"/>
                  </a:lnTo>
                  <a:lnTo>
                    <a:pt x="812" y="103"/>
                  </a:lnTo>
                  <a:lnTo>
                    <a:pt x="844" y="88"/>
                  </a:lnTo>
                  <a:lnTo>
                    <a:pt x="860" y="80"/>
                  </a:lnTo>
                  <a:lnTo>
                    <a:pt x="873" y="78"/>
                  </a:lnTo>
                  <a:lnTo>
                    <a:pt x="881" y="78"/>
                  </a:lnTo>
                  <a:lnTo>
                    <a:pt x="886" y="78"/>
                  </a:lnTo>
                  <a:lnTo>
                    <a:pt x="896" y="80"/>
                  </a:lnTo>
                  <a:lnTo>
                    <a:pt x="905" y="86"/>
                  </a:lnTo>
                  <a:lnTo>
                    <a:pt x="913" y="90"/>
                  </a:lnTo>
                  <a:lnTo>
                    <a:pt x="922" y="101"/>
                  </a:lnTo>
                  <a:lnTo>
                    <a:pt x="930" y="120"/>
                  </a:lnTo>
                  <a:lnTo>
                    <a:pt x="926" y="130"/>
                  </a:lnTo>
                  <a:lnTo>
                    <a:pt x="920" y="139"/>
                  </a:lnTo>
                  <a:lnTo>
                    <a:pt x="911" y="145"/>
                  </a:lnTo>
                  <a:lnTo>
                    <a:pt x="901" y="149"/>
                  </a:lnTo>
                  <a:lnTo>
                    <a:pt x="894" y="151"/>
                  </a:lnTo>
                  <a:lnTo>
                    <a:pt x="888" y="151"/>
                  </a:lnTo>
                  <a:lnTo>
                    <a:pt x="877" y="153"/>
                  </a:lnTo>
                  <a:lnTo>
                    <a:pt x="871" y="154"/>
                  </a:lnTo>
                  <a:lnTo>
                    <a:pt x="865" y="154"/>
                  </a:lnTo>
                  <a:lnTo>
                    <a:pt x="854" y="156"/>
                  </a:lnTo>
                  <a:lnTo>
                    <a:pt x="841" y="162"/>
                  </a:lnTo>
                  <a:lnTo>
                    <a:pt x="841" y="166"/>
                  </a:lnTo>
                  <a:lnTo>
                    <a:pt x="843" y="172"/>
                  </a:lnTo>
                  <a:lnTo>
                    <a:pt x="858" y="191"/>
                  </a:lnTo>
                  <a:lnTo>
                    <a:pt x="875" y="219"/>
                  </a:lnTo>
                  <a:lnTo>
                    <a:pt x="881" y="242"/>
                  </a:lnTo>
                  <a:lnTo>
                    <a:pt x="879" y="246"/>
                  </a:lnTo>
                  <a:lnTo>
                    <a:pt x="877" y="248"/>
                  </a:lnTo>
                  <a:lnTo>
                    <a:pt x="871" y="249"/>
                  </a:lnTo>
                  <a:lnTo>
                    <a:pt x="862" y="248"/>
                  </a:lnTo>
                  <a:lnTo>
                    <a:pt x="854" y="246"/>
                  </a:lnTo>
                  <a:lnTo>
                    <a:pt x="844" y="244"/>
                  </a:lnTo>
                  <a:lnTo>
                    <a:pt x="837" y="240"/>
                  </a:lnTo>
                  <a:lnTo>
                    <a:pt x="827" y="236"/>
                  </a:lnTo>
                  <a:lnTo>
                    <a:pt x="812" y="227"/>
                  </a:lnTo>
                  <a:lnTo>
                    <a:pt x="797" y="217"/>
                  </a:lnTo>
                  <a:lnTo>
                    <a:pt x="784" y="210"/>
                  </a:lnTo>
                  <a:lnTo>
                    <a:pt x="770" y="206"/>
                  </a:lnTo>
                  <a:lnTo>
                    <a:pt x="759" y="204"/>
                  </a:lnTo>
                  <a:lnTo>
                    <a:pt x="751" y="210"/>
                  </a:lnTo>
                  <a:lnTo>
                    <a:pt x="747" y="215"/>
                  </a:lnTo>
                  <a:lnTo>
                    <a:pt x="747" y="223"/>
                  </a:lnTo>
                  <a:lnTo>
                    <a:pt x="753" y="240"/>
                  </a:lnTo>
                  <a:lnTo>
                    <a:pt x="776" y="282"/>
                  </a:lnTo>
                  <a:lnTo>
                    <a:pt x="795" y="322"/>
                  </a:lnTo>
                  <a:lnTo>
                    <a:pt x="795" y="337"/>
                  </a:lnTo>
                  <a:lnTo>
                    <a:pt x="793" y="343"/>
                  </a:lnTo>
                  <a:lnTo>
                    <a:pt x="787" y="345"/>
                  </a:lnTo>
                  <a:lnTo>
                    <a:pt x="778" y="346"/>
                  </a:lnTo>
                  <a:lnTo>
                    <a:pt x="770" y="346"/>
                  </a:lnTo>
                  <a:lnTo>
                    <a:pt x="763" y="343"/>
                  </a:lnTo>
                  <a:lnTo>
                    <a:pt x="755" y="339"/>
                  </a:lnTo>
                  <a:lnTo>
                    <a:pt x="740" y="327"/>
                  </a:lnTo>
                  <a:lnTo>
                    <a:pt x="725" y="314"/>
                  </a:lnTo>
                  <a:lnTo>
                    <a:pt x="708" y="299"/>
                  </a:lnTo>
                  <a:lnTo>
                    <a:pt x="692" y="286"/>
                  </a:lnTo>
                  <a:lnTo>
                    <a:pt x="660" y="268"/>
                  </a:lnTo>
                  <a:lnTo>
                    <a:pt x="647" y="268"/>
                  </a:lnTo>
                  <a:lnTo>
                    <a:pt x="635" y="270"/>
                  </a:lnTo>
                  <a:lnTo>
                    <a:pt x="626" y="276"/>
                  </a:lnTo>
                  <a:lnTo>
                    <a:pt x="624" y="280"/>
                  </a:lnTo>
                  <a:lnTo>
                    <a:pt x="622" y="284"/>
                  </a:lnTo>
                  <a:lnTo>
                    <a:pt x="618" y="291"/>
                  </a:lnTo>
                  <a:lnTo>
                    <a:pt x="620" y="303"/>
                  </a:lnTo>
                  <a:lnTo>
                    <a:pt x="637" y="327"/>
                  </a:lnTo>
                  <a:lnTo>
                    <a:pt x="660" y="346"/>
                  </a:lnTo>
                  <a:lnTo>
                    <a:pt x="673" y="352"/>
                  </a:lnTo>
                  <a:lnTo>
                    <a:pt x="683" y="358"/>
                  </a:lnTo>
                  <a:lnTo>
                    <a:pt x="694" y="365"/>
                  </a:lnTo>
                  <a:lnTo>
                    <a:pt x="704" y="371"/>
                  </a:lnTo>
                  <a:lnTo>
                    <a:pt x="719" y="394"/>
                  </a:lnTo>
                  <a:lnTo>
                    <a:pt x="723" y="409"/>
                  </a:lnTo>
                  <a:lnTo>
                    <a:pt x="717" y="424"/>
                  </a:lnTo>
                  <a:lnTo>
                    <a:pt x="706" y="436"/>
                  </a:lnTo>
                  <a:lnTo>
                    <a:pt x="690" y="443"/>
                  </a:lnTo>
                  <a:lnTo>
                    <a:pt x="681" y="447"/>
                  </a:lnTo>
                  <a:lnTo>
                    <a:pt x="671" y="449"/>
                  </a:lnTo>
                  <a:lnTo>
                    <a:pt x="662" y="451"/>
                  </a:lnTo>
                  <a:lnTo>
                    <a:pt x="652" y="451"/>
                  </a:lnTo>
                  <a:lnTo>
                    <a:pt x="643" y="449"/>
                  </a:lnTo>
                  <a:lnTo>
                    <a:pt x="633" y="447"/>
                  </a:lnTo>
                  <a:lnTo>
                    <a:pt x="626" y="443"/>
                  </a:lnTo>
                  <a:lnTo>
                    <a:pt x="618" y="436"/>
                  </a:lnTo>
                  <a:lnTo>
                    <a:pt x="603" y="421"/>
                  </a:lnTo>
                  <a:lnTo>
                    <a:pt x="588" y="402"/>
                  </a:lnTo>
                  <a:lnTo>
                    <a:pt x="557" y="358"/>
                  </a:lnTo>
                  <a:lnTo>
                    <a:pt x="529" y="326"/>
                  </a:lnTo>
                  <a:lnTo>
                    <a:pt x="516" y="318"/>
                  </a:lnTo>
                  <a:lnTo>
                    <a:pt x="504" y="320"/>
                  </a:lnTo>
                  <a:lnTo>
                    <a:pt x="500" y="324"/>
                  </a:lnTo>
                  <a:lnTo>
                    <a:pt x="500" y="329"/>
                  </a:lnTo>
                  <a:lnTo>
                    <a:pt x="504" y="341"/>
                  </a:lnTo>
                  <a:lnTo>
                    <a:pt x="529" y="373"/>
                  </a:lnTo>
                  <a:lnTo>
                    <a:pt x="544" y="390"/>
                  </a:lnTo>
                  <a:lnTo>
                    <a:pt x="555" y="405"/>
                  </a:lnTo>
                  <a:lnTo>
                    <a:pt x="561" y="421"/>
                  </a:lnTo>
                  <a:lnTo>
                    <a:pt x="557" y="434"/>
                  </a:lnTo>
                  <a:lnTo>
                    <a:pt x="552" y="440"/>
                  </a:lnTo>
                  <a:lnTo>
                    <a:pt x="542" y="445"/>
                  </a:lnTo>
                  <a:lnTo>
                    <a:pt x="531" y="449"/>
                  </a:lnTo>
                  <a:lnTo>
                    <a:pt x="525" y="451"/>
                  </a:lnTo>
                  <a:lnTo>
                    <a:pt x="517" y="453"/>
                  </a:lnTo>
                  <a:lnTo>
                    <a:pt x="510" y="455"/>
                  </a:lnTo>
                  <a:lnTo>
                    <a:pt x="502" y="457"/>
                  </a:lnTo>
                  <a:lnTo>
                    <a:pt x="493" y="459"/>
                  </a:lnTo>
                  <a:lnTo>
                    <a:pt x="485" y="459"/>
                  </a:lnTo>
                  <a:lnTo>
                    <a:pt x="476" y="460"/>
                  </a:lnTo>
                  <a:lnTo>
                    <a:pt x="466" y="460"/>
                  </a:lnTo>
                  <a:lnTo>
                    <a:pt x="457" y="460"/>
                  </a:lnTo>
                  <a:lnTo>
                    <a:pt x="447" y="460"/>
                  </a:lnTo>
                  <a:lnTo>
                    <a:pt x="438" y="460"/>
                  </a:lnTo>
                  <a:lnTo>
                    <a:pt x="428" y="460"/>
                  </a:lnTo>
                  <a:lnTo>
                    <a:pt x="419" y="459"/>
                  </a:lnTo>
                  <a:lnTo>
                    <a:pt x="411" y="459"/>
                  </a:lnTo>
                  <a:lnTo>
                    <a:pt x="401" y="457"/>
                  </a:lnTo>
                  <a:lnTo>
                    <a:pt x="392" y="455"/>
                  </a:lnTo>
                  <a:lnTo>
                    <a:pt x="382" y="453"/>
                  </a:lnTo>
                  <a:lnTo>
                    <a:pt x="375" y="451"/>
                  </a:lnTo>
                  <a:lnTo>
                    <a:pt x="367" y="449"/>
                  </a:lnTo>
                  <a:lnTo>
                    <a:pt x="360" y="445"/>
                  </a:lnTo>
                  <a:lnTo>
                    <a:pt x="344" y="438"/>
                  </a:lnTo>
                  <a:lnTo>
                    <a:pt x="333" y="430"/>
                  </a:lnTo>
                  <a:lnTo>
                    <a:pt x="323" y="419"/>
                  </a:lnTo>
                  <a:lnTo>
                    <a:pt x="306" y="402"/>
                  </a:lnTo>
                  <a:lnTo>
                    <a:pt x="287" y="386"/>
                  </a:lnTo>
                  <a:lnTo>
                    <a:pt x="266" y="379"/>
                  </a:lnTo>
                  <a:lnTo>
                    <a:pt x="257" y="375"/>
                  </a:lnTo>
                  <a:lnTo>
                    <a:pt x="247" y="373"/>
                  </a:lnTo>
                  <a:lnTo>
                    <a:pt x="240" y="371"/>
                  </a:lnTo>
                  <a:lnTo>
                    <a:pt x="230" y="371"/>
                  </a:lnTo>
                  <a:lnTo>
                    <a:pt x="217" y="369"/>
                  </a:lnTo>
                  <a:lnTo>
                    <a:pt x="208" y="369"/>
                  </a:lnTo>
                  <a:lnTo>
                    <a:pt x="204" y="369"/>
                  </a:lnTo>
                  <a:lnTo>
                    <a:pt x="335" y="331"/>
                  </a:lnTo>
                  <a:lnTo>
                    <a:pt x="508" y="419"/>
                  </a:lnTo>
                  <a:lnTo>
                    <a:pt x="375" y="316"/>
                  </a:lnTo>
                  <a:lnTo>
                    <a:pt x="531" y="272"/>
                  </a:lnTo>
                  <a:lnTo>
                    <a:pt x="656" y="409"/>
                  </a:lnTo>
                  <a:lnTo>
                    <a:pt x="561" y="259"/>
                  </a:lnTo>
                  <a:lnTo>
                    <a:pt x="664" y="227"/>
                  </a:lnTo>
                  <a:lnTo>
                    <a:pt x="763" y="314"/>
                  </a:lnTo>
                  <a:lnTo>
                    <a:pt x="690" y="217"/>
                  </a:lnTo>
                  <a:lnTo>
                    <a:pt x="772" y="183"/>
                  </a:lnTo>
                  <a:lnTo>
                    <a:pt x="844" y="215"/>
                  </a:lnTo>
                  <a:lnTo>
                    <a:pt x="789" y="168"/>
                  </a:lnTo>
                  <a:lnTo>
                    <a:pt x="890" y="107"/>
                  </a:lnTo>
                  <a:lnTo>
                    <a:pt x="753" y="170"/>
                  </a:lnTo>
                  <a:lnTo>
                    <a:pt x="647" y="210"/>
                  </a:lnTo>
                  <a:lnTo>
                    <a:pt x="795" y="44"/>
                  </a:lnTo>
                  <a:lnTo>
                    <a:pt x="605" y="219"/>
                  </a:lnTo>
                  <a:lnTo>
                    <a:pt x="521" y="242"/>
                  </a:lnTo>
                  <a:lnTo>
                    <a:pt x="624" y="69"/>
                  </a:lnTo>
                  <a:lnTo>
                    <a:pt x="481" y="249"/>
                  </a:lnTo>
                  <a:lnTo>
                    <a:pt x="358" y="287"/>
                  </a:lnTo>
                  <a:lnTo>
                    <a:pt x="413" y="126"/>
                  </a:lnTo>
                  <a:lnTo>
                    <a:pt x="322" y="299"/>
                  </a:lnTo>
                  <a:lnTo>
                    <a:pt x="306" y="307"/>
                  </a:lnTo>
                  <a:lnTo>
                    <a:pt x="289" y="312"/>
                  </a:lnTo>
                  <a:lnTo>
                    <a:pt x="268" y="322"/>
                  </a:lnTo>
                  <a:lnTo>
                    <a:pt x="246" y="331"/>
                  </a:lnTo>
                  <a:lnTo>
                    <a:pt x="223" y="339"/>
                  </a:lnTo>
                  <a:lnTo>
                    <a:pt x="217" y="341"/>
                  </a:lnTo>
                  <a:lnTo>
                    <a:pt x="211" y="343"/>
                  </a:lnTo>
                  <a:lnTo>
                    <a:pt x="206" y="345"/>
                  </a:lnTo>
                  <a:lnTo>
                    <a:pt x="200" y="346"/>
                  </a:lnTo>
                  <a:lnTo>
                    <a:pt x="194" y="348"/>
                  </a:lnTo>
                  <a:lnTo>
                    <a:pt x="190" y="348"/>
                  </a:lnTo>
                  <a:lnTo>
                    <a:pt x="181" y="350"/>
                  </a:lnTo>
                  <a:lnTo>
                    <a:pt x="171" y="352"/>
                  </a:lnTo>
                  <a:lnTo>
                    <a:pt x="166" y="352"/>
                  </a:lnTo>
                  <a:lnTo>
                    <a:pt x="160" y="352"/>
                  </a:lnTo>
                  <a:lnTo>
                    <a:pt x="154" y="352"/>
                  </a:lnTo>
                  <a:lnTo>
                    <a:pt x="147" y="352"/>
                  </a:lnTo>
                  <a:lnTo>
                    <a:pt x="141" y="352"/>
                  </a:lnTo>
                  <a:lnTo>
                    <a:pt x="133" y="350"/>
                  </a:lnTo>
                  <a:lnTo>
                    <a:pt x="126" y="350"/>
                  </a:lnTo>
                  <a:lnTo>
                    <a:pt x="118" y="350"/>
                  </a:lnTo>
                  <a:lnTo>
                    <a:pt x="111" y="348"/>
                  </a:lnTo>
                  <a:lnTo>
                    <a:pt x="103" y="348"/>
                  </a:lnTo>
                  <a:lnTo>
                    <a:pt x="95" y="348"/>
                  </a:lnTo>
                  <a:lnTo>
                    <a:pt x="88" y="346"/>
                  </a:lnTo>
                  <a:lnTo>
                    <a:pt x="80" y="346"/>
                  </a:lnTo>
                  <a:lnTo>
                    <a:pt x="73" y="345"/>
                  </a:lnTo>
                  <a:lnTo>
                    <a:pt x="59" y="343"/>
                  </a:lnTo>
                  <a:lnTo>
                    <a:pt x="52" y="343"/>
                  </a:lnTo>
                  <a:lnTo>
                    <a:pt x="44" y="341"/>
                  </a:lnTo>
                  <a:lnTo>
                    <a:pt x="33" y="339"/>
                  </a:lnTo>
                  <a:lnTo>
                    <a:pt x="21" y="337"/>
                  </a:lnTo>
                  <a:lnTo>
                    <a:pt x="12" y="337"/>
                  </a:lnTo>
                  <a:lnTo>
                    <a:pt x="6" y="335"/>
                  </a:lnTo>
                  <a:lnTo>
                    <a:pt x="0" y="333"/>
                  </a:lnTo>
                  <a:lnTo>
                    <a:pt x="103" y="274"/>
                  </a:lnTo>
                  <a:lnTo>
                    <a:pt x="105" y="282"/>
                  </a:lnTo>
                  <a:lnTo>
                    <a:pt x="122" y="299"/>
                  </a:lnTo>
                  <a:lnTo>
                    <a:pt x="149" y="316"/>
                  </a:lnTo>
                  <a:close/>
                </a:path>
              </a:pathLst>
            </a:custGeom>
            <a:gradFill rotWithShape="0">
              <a:gsLst>
                <a:gs pos="0">
                  <a:srgbClr val="500F74"/>
                </a:gs>
                <a:gs pos="50000">
                  <a:srgbClr val="AC20FA"/>
                </a:gs>
                <a:gs pos="100000">
                  <a:srgbClr val="500F74"/>
                </a:gs>
              </a:gsLst>
              <a:lin ang="5400000" scaled="1"/>
              <a:tileRect/>
            </a:gradFill>
            <a:ln w="9525">
              <a:noFill/>
            </a:ln>
          </p:spPr>
          <p:txBody>
            <a:bodyPr/>
            <a:p>
              <a:endParaRPr lang="en-US"/>
            </a:p>
          </p:txBody>
        </p:sp>
        <p:sp>
          <p:nvSpPr>
            <p:cNvPr id="5142" name="Freeform 22"/>
            <p:cNvSpPr/>
            <p:nvPr/>
          </p:nvSpPr>
          <p:spPr>
            <a:xfrm rot="-6204866">
              <a:off x="1527" y="-513"/>
              <a:ext cx="360" cy="1770"/>
            </a:xfrm>
            <a:custGeom>
              <a:avLst/>
              <a:gdLst/>
              <a:ahLst/>
              <a:cxnLst>
                <a:cxn ang="0">
                  <a:pos x="0" y="299"/>
                </a:cxn>
                <a:cxn ang="0">
                  <a:pos x="0" y="440"/>
                </a:cxn>
                <a:cxn ang="0">
                  <a:pos x="0" y="525"/>
                </a:cxn>
                <a:cxn ang="0">
                  <a:pos x="0" y="592"/>
                </a:cxn>
                <a:cxn ang="0">
                  <a:pos x="0" y="677"/>
                </a:cxn>
                <a:cxn ang="0">
                  <a:pos x="0" y="830"/>
                </a:cxn>
                <a:cxn ang="0">
                  <a:pos x="0" y="915"/>
                </a:cxn>
                <a:cxn ang="0">
                  <a:pos x="0" y="991"/>
                </a:cxn>
                <a:cxn ang="0">
                  <a:pos x="0" y="944"/>
                </a:cxn>
                <a:cxn ang="0">
                  <a:pos x="0" y="861"/>
                </a:cxn>
                <a:cxn ang="0">
                  <a:pos x="0" y="877"/>
                </a:cxn>
                <a:cxn ang="0">
                  <a:pos x="0" y="996"/>
                </a:cxn>
                <a:cxn ang="0">
                  <a:pos x="0" y="1102"/>
                </a:cxn>
                <a:cxn ang="0">
                  <a:pos x="0" y="1214"/>
                </a:cxn>
                <a:cxn ang="0">
                  <a:pos x="0" y="1220"/>
                </a:cxn>
                <a:cxn ang="0">
                  <a:pos x="0" y="1114"/>
                </a:cxn>
                <a:cxn ang="0">
                  <a:pos x="0" y="1125"/>
                </a:cxn>
                <a:cxn ang="0">
                  <a:pos x="0" y="1225"/>
                </a:cxn>
                <a:cxn ang="0">
                  <a:pos x="0" y="1287"/>
                </a:cxn>
                <a:cxn ang="0">
                  <a:pos x="0" y="1356"/>
                </a:cxn>
                <a:cxn ang="0">
                  <a:pos x="0" y="1485"/>
                </a:cxn>
                <a:cxn ang="0">
                  <a:pos x="0" y="1487"/>
                </a:cxn>
                <a:cxn ang="0">
                  <a:pos x="0" y="1394"/>
                </a:cxn>
                <a:cxn ang="0">
                  <a:pos x="0" y="1287"/>
                </a:cxn>
                <a:cxn ang="0">
                  <a:pos x="0" y="1272"/>
                </a:cxn>
                <a:cxn ang="0">
                  <a:pos x="0" y="1556"/>
                </a:cxn>
                <a:cxn ang="0">
                  <a:pos x="0" y="1613"/>
                </a:cxn>
                <a:cxn ang="0">
                  <a:pos x="0" y="1527"/>
                </a:cxn>
                <a:cxn ang="0">
                  <a:pos x="0" y="1434"/>
                </a:cxn>
                <a:cxn ang="0">
                  <a:pos x="0" y="1421"/>
                </a:cxn>
                <a:cxn ang="0">
                  <a:pos x="0" y="1360"/>
                </a:cxn>
                <a:cxn ang="0">
                  <a:pos x="0" y="1273"/>
                </a:cxn>
                <a:cxn ang="0">
                  <a:pos x="0" y="1225"/>
                </a:cxn>
                <a:cxn ang="0">
                  <a:pos x="0" y="1158"/>
                </a:cxn>
                <a:cxn ang="0">
                  <a:pos x="0" y="1065"/>
                </a:cxn>
                <a:cxn ang="0">
                  <a:pos x="0" y="984"/>
                </a:cxn>
                <a:cxn ang="0">
                  <a:pos x="0" y="1033"/>
                </a:cxn>
                <a:cxn ang="0">
                  <a:pos x="0" y="962"/>
                </a:cxn>
                <a:cxn ang="0">
                  <a:pos x="0" y="870"/>
                </a:cxn>
                <a:cxn ang="0">
                  <a:pos x="0" y="819"/>
                </a:cxn>
                <a:cxn ang="0">
                  <a:pos x="0" y="775"/>
                </a:cxn>
                <a:cxn ang="0">
                  <a:pos x="0" y="730"/>
                </a:cxn>
                <a:cxn ang="0">
                  <a:pos x="0" y="649"/>
                </a:cxn>
                <a:cxn ang="0">
                  <a:pos x="0" y="557"/>
                </a:cxn>
                <a:cxn ang="0">
                  <a:pos x="0" y="484"/>
                </a:cxn>
                <a:cxn ang="0">
                  <a:pos x="0" y="416"/>
                </a:cxn>
                <a:cxn ang="0">
                  <a:pos x="0" y="335"/>
                </a:cxn>
                <a:cxn ang="0">
                  <a:pos x="0" y="703"/>
                </a:cxn>
                <a:cxn ang="0">
                  <a:pos x="0" y="1184"/>
                </a:cxn>
                <a:cxn ang="0">
                  <a:pos x="0" y="1295"/>
                </a:cxn>
                <a:cxn ang="0">
                  <a:pos x="0" y="812"/>
                </a:cxn>
                <a:cxn ang="0">
                  <a:pos x="0" y="418"/>
                </a:cxn>
                <a:cxn ang="0">
                  <a:pos x="0" y="295"/>
                </a:cxn>
                <a:cxn ang="0">
                  <a:pos x="0" y="231"/>
                </a:cxn>
                <a:cxn ang="0">
                  <a:pos x="0" y="168"/>
                </a:cxn>
                <a:cxn ang="0">
                  <a:pos x="0" y="96"/>
                </a:cxn>
                <a:cxn ang="0">
                  <a:pos x="0" y="19"/>
                </a:cxn>
                <a:cxn ang="0">
                  <a:pos x="0" y="239"/>
                </a:cxn>
              </a:cxnLst>
              <a:pathLst>
                <a:path w="884" h="1781">
                  <a:moveTo>
                    <a:pt x="734" y="268"/>
                  </a:moveTo>
                  <a:lnTo>
                    <a:pt x="730" y="274"/>
                  </a:lnTo>
                  <a:lnTo>
                    <a:pt x="720" y="289"/>
                  </a:lnTo>
                  <a:lnTo>
                    <a:pt x="715" y="300"/>
                  </a:lnTo>
                  <a:lnTo>
                    <a:pt x="709" y="314"/>
                  </a:lnTo>
                  <a:lnTo>
                    <a:pt x="703" y="331"/>
                  </a:lnTo>
                  <a:lnTo>
                    <a:pt x="697" y="348"/>
                  </a:lnTo>
                  <a:lnTo>
                    <a:pt x="692" y="390"/>
                  </a:lnTo>
                  <a:lnTo>
                    <a:pt x="692" y="437"/>
                  </a:lnTo>
                  <a:lnTo>
                    <a:pt x="694" y="462"/>
                  </a:lnTo>
                  <a:lnTo>
                    <a:pt x="697" y="475"/>
                  </a:lnTo>
                  <a:lnTo>
                    <a:pt x="699" y="488"/>
                  </a:lnTo>
                  <a:lnTo>
                    <a:pt x="705" y="504"/>
                  </a:lnTo>
                  <a:lnTo>
                    <a:pt x="709" y="519"/>
                  </a:lnTo>
                  <a:lnTo>
                    <a:pt x="715" y="532"/>
                  </a:lnTo>
                  <a:lnTo>
                    <a:pt x="722" y="547"/>
                  </a:lnTo>
                  <a:lnTo>
                    <a:pt x="730" y="563"/>
                  </a:lnTo>
                  <a:lnTo>
                    <a:pt x="737" y="576"/>
                  </a:lnTo>
                  <a:lnTo>
                    <a:pt x="745" y="591"/>
                  </a:lnTo>
                  <a:lnTo>
                    <a:pt x="753" y="602"/>
                  </a:lnTo>
                  <a:lnTo>
                    <a:pt x="760" y="618"/>
                  </a:lnTo>
                  <a:lnTo>
                    <a:pt x="768" y="631"/>
                  </a:lnTo>
                  <a:lnTo>
                    <a:pt x="777" y="642"/>
                  </a:lnTo>
                  <a:lnTo>
                    <a:pt x="783" y="656"/>
                  </a:lnTo>
                  <a:lnTo>
                    <a:pt x="791" y="667"/>
                  </a:lnTo>
                  <a:lnTo>
                    <a:pt x="798" y="679"/>
                  </a:lnTo>
                  <a:lnTo>
                    <a:pt x="813" y="701"/>
                  </a:lnTo>
                  <a:lnTo>
                    <a:pt x="819" y="713"/>
                  </a:lnTo>
                  <a:lnTo>
                    <a:pt x="827" y="724"/>
                  </a:lnTo>
                  <a:lnTo>
                    <a:pt x="838" y="745"/>
                  </a:lnTo>
                  <a:lnTo>
                    <a:pt x="851" y="766"/>
                  </a:lnTo>
                  <a:lnTo>
                    <a:pt x="861" y="787"/>
                  </a:lnTo>
                  <a:lnTo>
                    <a:pt x="869" y="808"/>
                  </a:lnTo>
                  <a:lnTo>
                    <a:pt x="876" y="829"/>
                  </a:lnTo>
                  <a:lnTo>
                    <a:pt x="884" y="871"/>
                  </a:lnTo>
                  <a:lnTo>
                    <a:pt x="882" y="914"/>
                  </a:lnTo>
                  <a:lnTo>
                    <a:pt x="878" y="935"/>
                  </a:lnTo>
                  <a:lnTo>
                    <a:pt x="872" y="956"/>
                  </a:lnTo>
                  <a:lnTo>
                    <a:pt x="870" y="966"/>
                  </a:lnTo>
                  <a:lnTo>
                    <a:pt x="869" y="975"/>
                  </a:lnTo>
                  <a:lnTo>
                    <a:pt x="861" y="994"/>
                  </a:lnTo>
                  <a:lnTo>
                    <a:pt x="855" y="1011"/>
                  </a:lnTo>
                  <a:lnTo>
                    <a:pt x="848" y="1026"/>
                  </a:lnTo>
                  <a:lnTo>
                    <a:pt x="840" y="1042"/>
                  </a:lnTo>
                  <a:lnTo>
                    <a:pt x="834" y="1055"/>
                  </a:lnTo>
                  <a:lnTo>
                    <a:pt x="827" y="1066"/>
                  </a:lnTo>
                  <a:lnTo>
                    <a:pt x="821" y="1076"/>
                  </a:lnTo>
                  <a:lnTo>
                    <a:pt x="810" y="1093"/>
                  </a:lnTo>
                  <a:lnTo>
                    <a:pt x="798" y="1106"/>
                  </a:lnTo>
                  <a:lnTo>
                    <a:pt x="796" y="1099"/>
                  </a:lnTo>
                  <a:lnTo>
                    <a:pt x="794" y="1081"/>
                  </a:lnTo>
                  <a:lnTo>
                    <a:pt x="791" y="1070"/>
                  </a:lnTo>
                  <a:lnTo>
                    <a:pt x="787" y="1055"/>
                  </a:lnTo>
                  <a:lnTo>
                    <a:pt x="783" y="1040"/>
                  </a:lnTo>
                  <a:lnTo>
                    <a:pt x="777" y="1024"/>
                  </a:lnTo>
                  <a:lnTo>
                    <a:pt x="772" y="1009"/>
                  </a:lnTo>
                  <a:lnTo>
                    <a:pt x="764" y="994"/>
                  </a:lnTo>
                  <a:lnTo>
                    <a:pt x="758" y="979"/>
                  </a:lnTo>
                  <a:lnTo>
                    <a:pt x="751" y="966"/>
                  </a:lnTo>
                  <a:lnTo>
                    <a:pt x="741" y="952"/>
                  </a:lnTo>
                  <a:lnTo>
                    <a:pt x="732" y="943"/>
                  </a:lnTo>
                  <a:lnTo>
                    <a:pt x="711" y="928"/>
                  </a:lnTo>
                  <a:lnTo>
                    <a:pt x="692" y="926"/>
                  </a:lnTo>
                  <a:lnTo>
                    <a:pt x="675" y="933"/>
                  </a:lnTo>
                  <a:lnTo>
                    <a:pt x="659" y="950"/>
                  </a:lnTo>
                  <a:lnTo>
                    <a:pt x="650" y="971"/>
                  </a:lnTo>
                  <a:lnTo>
                    <a:pt x="644" y="998"/>
                  </a:lnTo>
                  <a:lnTo>
                    <a:pt x="644" y="1028"/>
                  </a:lnTo>
                  <a:lnTo>
                    <a:pt x="650" y="1057"/>
                  </a:lnTo>
                  <a:lnTo>
                    <a:pt x="654" y="1070"/>
                  </a:lnTo>
                  <a:lnTo>
                    <a:pt x="661" y="1083"/>
                  </a:lnTo>
                  <a:lnTo>
                    <a:pt x="669" y="1099"/>
                  </a:lnTo>
                  <a:lnTo>
                    <a:pt x="680" y="1114"/>
                  </a:lnTo>
                  <a:lnTo>
                    <a:pt x="692" y="1131"/>
                  </a:lnTo>
                  <a:lnTo>
                    <a:pt x="703" y="1152"/>
                  </a:lnTo>
                  <a:lnTo>
                    <a:pt x="715" y="1173"/>
                  </a:lnTo>
                  <a:lnTo>
                    <a:pt x="728" y="1194"/>
                  </a:lnTo>
                  <a:lnTo>
                    <a:pt x="739" y="1215"/>
                  </a:lnTo>
                  <a:lnTo>
                    <a:pt x="751" y="1235"/>
                  </a:lnTo>
                  <a:lnTo>
                    <a:pt x="758" y="1258"/>
                  </a:lnTo>
                  <a:lnTo>
                    <a:pt x="764" y="1277"/>
                  </a:lnTo>
                  <a:lnTo>
                    <a:pt x="770" y="1317"/>
                  </a:lnTo>
                  <a:lnTo>
                    <a:pt x="766" y="1334"/>
                  </a:lnTo>
                  <a:lnTo>
                    <a:pt x="764" y="1342"/>
                  </a:lnTo>
                  <a:lnTo>
                    <a:pt x="758" y="1350"/>
                  </a:lnTo>
                  <a:lnTo>
                    <a:pt x="747" y="1363"/>
                  </a:lnTo>
                  <a:lnTo>
                    <a:pt x="730" y="1374"/>
                  </a:lnTo>
                  <a:lnTo>
                    <a:pt x="694" y="1380"/>
                  </a:lnTo>
                  <a:lnTo>
                    <a:pt x="663" y="1363"/>
                  </a:lnTo>
                  <a:lnTo>
                    <a:pt x="650" y="1348"/>
                  </a:lnTo>
                  <a:lnTo>
                    <a:pt x="639" y="1329"/>
                  </a:lnTo>
                  <a:lnTo>
                    <a:pt x="627" y="1310"/>
                  </a:lnTo>
                  <a:lnTo>
                    <a:pt x="616" y="1289"/>
                  </a:lnTo>
                  <a:lnTo>
                    <a:pt x="606" y="1266"/>
                  </a:lnTo>
                  <a:lnTo>
                    <a:pt x="595" y="1245"/>
                  </a:lnTo>
                  <a:lnTo>
                    <a:pt x="585" y="1228"/>
                  </a:lnTo>
                  <a:lnTo>
                    <a:pt x="576" y="1211"/>
                  </a:lnTo>
                  <a:lnTo>
                    <a:pt x="555" y="1188"/>
                  </a:lnTo>
                  <a:lnTo>
                    <a:pt x="534" y="1186"/>
                  </a:lnTo>
                  <a:lnTo>
                    <a:pt x="526" y="1196"/>
                  </a:lnTo>
                  <a:lnTo>
                    <a:pt x="524" y="1215"/>
                  </a:lnTo>
                  <a:lnTo>
                    <a:pt x="528" y="1241"/>
                  </a:lnTo>
                  <a:lnTo>
                    <a:pt x="532" y="1256"/>
                  </a:lnTo>
                  <a:lnTo>
                    <a:pt x="538" y="1273"/>
                  </a:lnTo>
                  <a:lnTo>
                    <a:pt x="543" y="1292"/>
                  </a:lnTo>
                  <a:lnTo>
                    <a:pt x="549" y="1311"/>
                  </a:lnTo>
                  <a:lnTo>
                    <a:pt x="557" y="1332"/>
                  </a:lnTo>
                  <a:lnTo>
                    <a:pt x="564" y="1353"/>
                  </a:lnTo>
                  <a:lnTo>
                    <a:pt x="568" y="1365"/>
                  </a:lnTo>
                  <a:lnTo>
                    <a:pt x="572" y="1374"/>
                  </a:lnTo>
                  <a:lnTo>
                    <a:pt x="576" y="1386"/>
                  </a:lnTo>
                  <a:lnTo>
                    <a:pt x="580" y="1397"/>
                  </a:lnTo>
                  <a:lnTo>
                    <a:pt x="585" y="1408"/>
                  </a:lnTo>
                  <a:lnTo>
                    <a:pt x="589" y="1420"/>
                  </a:lnTo>
                  <a:lnTo>
                    <a:pt x="593" y="1431"/>
                  </a:lnTo>
                  <a:lnTo>
                    <a:pt x="597" y="1443"/>
                  </a:lnTo>
                  <a:lnTo>
                    <a:pt x="604" y="1465"/>
                  </a:lnTo>
                  <a:lnTo>
                    <a:pt x="608" y="1477"/>
                  </a:lnTo>
                  <a:lnTo>
                    <a:pt x="612" y="1488"/>
                  </a:lnTo>
                  <a:lnTo>
                    <a:pt x="616" y="1498"/>
                  </a:lnTo>
                  <a:lnTo>
                    <a:pt x="620" y="1509"/>
                  </a:lnTo>
                  <a:lnTo>
                    <a:pt x="625" y="1530"/>
                  </a:lnTo>
                  <a:lnTo>
                    <a:pt x="631" y="1551"/>
                  </a:lnTo>
                  <a:lnTo>
                    <a:pt x="637" y="1572"/>
                  </a:lnTo>
                  <a:lnTo>
                    <a:pt x="644" y="1608"/>
                  </a:lnTo>
                  <a:lnTo>
                    <a:pt x="644" y="1640"/>
                  </a:lnTo>
                  <a:lnTo>
                    <a:pt x="640" y="1667"/>
                  </a:lnTo>
                  <a:lnTo>
                    <a:pt x="629" y="1684"/>
                  </a:lnTo>
                  <a:lnTo>
                    <a:pt x="610" y="1694"/>
                  </a:lnTo>
                  <a:lnTo>
                    <a:pt x="568" y="1688"/>
                  </a:lnTo>
                  <a:lnTo>
                    <a:pt x="538" y="1663"/>
                  </a:lnTo>
                  <a:lnTo>
                    <a:pt x="524" y="1642"/>
                  </a:lnTo>
                  <a:lnTo>
                    <a:pt x="513" y="1619"/>
                  </a:lnTo>
                  <a:lnTo>
                    <a:pt x="504" y="1593"/>
                  </a:lnTo>
                  <a:lnTo>
                    <a:pt x="502" y="1580"/>
                  </a:lnTo>
                  <a:lnTo>
                    <a:pt x="496" y="1566"/>
                  </a:lnTo>
                  <a:lnTo>
                    <a:pt x="494" y="1553"/>
                  </a:lnTo>
                  <a:lnTo>
                    <a:pt x="490" y="1538"/>
                  </a:lnTo>
                  <a:lnTo>
                    <a:pt x="486" y="1524"/>
                  </a:lnTo>
                  <a:lnTo>
                    <a:pt x="485" y="1511"/>
                  </a:lnTo>
                  <a:lnTo>
                    <a:pt x="473" y="1456"/>
                  </a:lnTo>
                  <a:lnTo>
                    <a:pt x="471" y="1443"/>
                  </a:lnTo>
                  <a:lnTo>
                    <a:pt x="467" y="1431"/>
                  </a:lnTo>
                  <a:lnTo>
                    <a:pt x="466" y="1420"/>
                  </a:lnTo>
                  <a:lnTo>
                    <a:pt x="464" y="1410"/>
                  </a:lnTo>
                  <a:lnTo>
                    <a:pt x="456" y="1391"/>
                  </a:lnTo>
                  <a:lnTo>
                    <a:pt x="450" y="1378"/>
                  </a:lnTo>
                  <a:lnTo>
                    <a:pt x="443" y="1374"/>
                  </a:lnTo>
                  <a:lnTo>
                    <a:pt x="443" y="1384"/>
                  </a:lnTo>
                  <a:lnTo>
                    <a:pt x="443" y="1403"/>
                  </a:lnTo>
                  <a:lnTo>
                    <a:pt x="446" y="1454"/>
                  </a:lnTo>
                  <a:lnTo>
                    <a:pt x="454" y="1521"/>
                  </a:lnTo>
                  <a:lnTo>
                    <a:pt x="456" y="1593"/>
                  </a:lnTo>
                  <a:lnTo>
                    <a:pt x="454" y="1661"/>
                  </a:lnTo>
                  <a:lnTo>
                    <a:pt x="448" y="1692"/>
                  </a:lnTo>
                  <a:lnTo>
                    <a:pt x="441" y="1718"/>
                  </a:lnTo>
                  <a:lnTo>
                    <a:pt x="435" y="1730"/>
                  </a:lnTo>
                  <a:lnTo>
                    <a:pt x="429" y="1739"/>
                  </a:lnTo>
                  <a:lnTo>
                    <a:pt x="414" y="1754"/>
                  </a:lnTo>
                  <a:lnTo>
                    <a:pt x="399" y="1766"/>
                  </a:lnTo>
                  <a:lnTo>
                    <a:pt x="382" y="1773"/>
                  </a:lnTo>
                  <a:lnTo>
                    <a:pt x="355" y="1781"/>
                  </a:lnTo>
                  <a:lnTo>
                    <a:pt x="313" y="1771"/>
                  </a:lnTo>
                  <a:lnTo>
                    <a:pt x="300" y="1758"/>
                  </a:lnTo>
                  <a:lnTo>
                    <a:pt x="292" y="1741"/>
                  </a:lnTo>
                  <a:lnTo>
                    <a:pt x="291" y="1720"/>
                  </a:lnTo>
                  <a:lnTo>
                    <a:pt x="294" y="1697"/>
                  </a:lnTo>
                  <a:lnTo>
                    <a:pt x="298" y="1686"/>
                  </a:lnTo>
                  <a:lnTo>
                    <a:pt x="302" y="1675"/>
                  </a:lnTo>
                  <a:lnTo>
                    <a:pt x="312" y="1652"/>
                  </a:lnTo>
                  <a:lnTo>
                    <a:pt x="315" y="1640"/>
                  </a:lnTo>
                  <a:lnTo>
                    <a:pt x="319" y="1631"/>
                  </a:lnTo>
                  <a:lnTo>
                    <a:pt x="327" y="1612"/>
                  </a:lnTo>
                  <a:lnTo>
                    <a:pt x="331" y="1583"/>
                  </a:lnTo>
                  <a:lnTo>
                    <a:pt x="325" y="1578"/>
                  </a:lnTo>
                  <a:lnTo>
                    <a:pt x="313" y="1578"/>
                  </a:lnTo>
                  <a:lnTo>
                    <a:pt x="266" y="1583"/>
                  </a:lnTo>
                  <a:lnTo>
                    <a:pt x="201" y="1587"/>
                  </a:lnTo>
                  <a:lnTo>
                    <a:pt x="158" y="1576"/>
                  </a:lnTo>
                  <a:lnTo>
                    <a:pt x="154" y="1568"/>
                  </a:lnTo>
                  <a:lnTo>
                    <a:pt x="154" y="1561"/>
                  </a:lnTo>
                  <a:lnTo>
                    <a:pt x="156" y="1549"/>
                  </a:lnTo>
                  <a:lnTo>
                    <a:pt x="165" y="1538"/>
                  </a:lnTo>
                  <a:lnTo>
                    <a:pt x="177" y="1524"/>
                  </a:lnTo>
                  <a:lnTo>
                    <a:pt x="190" y="1513"/>
                  </a:lnTo>
                  <a:lnTo>
                    <a:pt x="203" y="1502"/>
                  </a:lnTo>
                  <a:lnTo>
                    <a:pt x="218" y="1492"/>
                  </a:lnTo>
                  <a:lnTo>
                    <a:pt x="249" y="1473"/>
                  </a:lnTo>
                  <a:lnTo>
                    <a:pt x="279" y="1456"/>
                  </a:lnTo>
                  <a:lnTo>
                    <a:pt x="306" y="1441"/>
                  </a:lnTo>
                  <a:lnTo>
                    <a:pt x="325" y="1424"/>
                  </a:lnTo>
                  <a:lnTo>
                    <a:pt x="336" y="1405"/>
                  </a:lnTo>
                  <a:lnTo>
                    <a:pt x="334" y="1384"/>
                  </a:lnTo>
                  <a:lnTo>
                    <a:pt x="329" y="1376"/>
                  </a:lnTo>
                  <a:lnTo>
                    <a:pt x="317" y="1369"/>
                  </a:lnTo>
                  <a:lnTo>
                    <a:pt x="283" y="1361"/>
                  </a:lnTo>
                  <a:lnTo>
                    <a:pt x="190" y="1359"/>
                  </a:lnTo>
                  <a:lnTo>
                    <a:pt x="104" y="1353"/>
                  </a:lnTo>
                  <a:lnTo>
                    <a:pt x="80" y="1340"/>
                  </a:lnTo>
                  <a:lnTo>
                    <a:pt x="74" y="1331"/>
                  </a:lnTo>
                  <a:lnTo>
                    <a:pt x="74" y="1317"/>
                  </a:lnTo>
                  <a:lnTo>
                    <a:pt x="80" y="1302"/>
                  </a:lnTo>
                  <a:lnTo>
                    <a:pt x="87" y="1289"/>
                  </a:lnTo>
                  <a:lnTo>
                    <a:pt x="99" y="1279"/>
                  </a:lnTo>
                  <a:lnTo>
                    <a:pt x="114" y="1270"/>
                  </a:lnTo>
                  <a:lnTo>
                    <a:pt x="148" y="1254"/>
                  </a:lnTo>
                  <a:lnTo>
                    <a:pt x="186" y="1241"/>
                  </a:lnTo>
                  <a:lnTo>
                    <a:pt x="228" y="1228"/>
                  </a:lnTo>
                  <a:lnTo>
                    <a:pt x="266" y="1215"/>
                  </a:lnTo>
                  <a:lnTo>
                    <a:pt x="323" y="1177"/>
                  </a:lnTo>
                  <a:lnTo>
                    <a:pt x="336" y="1154"/>
                  </a:lnTo>
                  <a:lnTo>
                    <a:pt x="344" y="1131"/>
                  </a:lnTo>
                  <a:lnTo>
                    <a:pt x="344" y="1112"/>
                  </a:lnTo>
                  <a:lnTo>
                    <a:pt x="340" y="1104"/>
                  </a:lnTo>
                  <a:lnTo>
                    <a:pt x="336" y="1097"/>
                  </a:lnTo>
                  <a:lnTo>
                    <a:pt x="323" y="1085"/>
                  </a:lnTo>
                  <a:lnTo>
                    <a:pt x="304" y="1078"/>
                  </a:lnTo>
                  <a:lnTo>
                    <a:pt x="249" y="1081"/>
                  </a:lnTo>
                  <a:lnTo>
                    <a:pt x="192" y="1102"/>
                  </a:lnTo>
                  <a:lnTo>
                    <a:pt x="171" y="1116"/>
                  </a:lnTo>
                  <a:lnTo>
                    <a:pt x="150" y="1129"/>
                  </a:lnTo>
                  <a:lnTo>
                    <a:pt x="129" y="1142"/>
                  </a:lnTo>
                  <a:lnTo>
                    <a:pt x="108" y="1152"/>
                  </a:lnTo>
                  <a:lnTo>
                    <a:pt x="55" y="1156"/>
                  </a:lnTo>
                  <a:lnTo>
                    <a:pt x="26" y="1146"/>
                  </a:lnTo>
                  <a:lnTo>
                    <a:pt x="9" y="1123"/>
                  </a:lnTo>
                  <a:lnTo>
                    <a:pt x="0" y="1093"/>
                  </a:lnTo>
                  <a:lnTo>
                    <a:pt x="0" y="1059"/>
                  </a:lnTo>
                  <a:lnTo>
                    <a:pt x="4" y="1040"/>
                  </a:lnTo>
                  <a:lnTo>
                    <a:pt x="7" y="1023"/>
                  </a:lnTo>
                  <a:lnTo>
                    <a:pt x="15" y="1005"/>
                  </a:lnTo>
                  <a:lnTo>
                    <a:pt x="24" y="988"/>
                  </a:lnTo>
                  <a:lnTo>
                    <a:pt x="36" y="975"/>
                  </a:lnTo>
                  <a:lnTo>
                    <a:pt x="49" y="962"/>
                  </a:lnTo>
                  <a:lnTo>
                    <a:pt x="64" y="952"/>
                  </a:lnTo>
                  <a:lnTo>
                    <a:pt x="81" y="945"/>
                  </a:lnTo>
                  <a:lnTo>
                    <a:pt x="121" y="935"/>
                  </a:lnTo>
                  <a:lnTo>
                    <a:pt x="171" y="928"/>
                  </a:lnTo>
                  <a:lnTo>
                    <a:pt x="272" y="918"/>
                  </a:lnTo>
                  <a:lnTo>
                    <a:pt x="353" y="901"/>
                  </a:lnTo>
                  <a:lnTo>
                    <a:pt x="378" y="886"/>
                  </a:lnTo>
                  <a:lnTo>
                    <a:pt x="386" y="865"/>
                  </a:lnTo>
                  <a:lnTo>
                    <a:pt x="382" y="855"/>
                  </a:lnTo>
                  <a:lnTo>
                    <a:pt x="376" y="848"/>
                  </a:lnTo>
                  <a:lnTo>
                    <a:pt x="351" y="844"/>
                  </a:lnTo>
                  <a:lnTo>
                    <a:pt x="273" y="855"/>
                  </a:lnTo>
                  <a:lnTo>
                    <a:pt x="232" y="865"/>
                  </a:lnTo>
                  <a:lnTo>
                    <a:pt x="194" y="869"/>
                  </a:lnTo>
                  <a:lnTo>
                    <a:pt x="161" y="863"/>
                  </a:lnTo>
                  <a:lnTo>
                    <a:pt x="142" y="844"/>
                  </a:lnTo>
                  <a:lnTo>
                    <a:pt x="138" y="829"/>
                  </a:lnTo>
                  <a:lnTo>
                    <a:pt x="138" y="810"/>
                  </a:lnTo>
                  <a:lnTo>
                    <a:pt x="142" y="785"/>
                  </a:lnTo>
                  <a:lnTo>
                    <a:pt x="146" y="772"/>
                  </a:lnTo>
                  <a:lnTo>
                    <a:pt x="150" y="758"/>
                  </a:lnTo>
                  <a:lnTo>
                    <a:pt x="154" y="743"/>
                  </a:lnTo>
                  <a:lnTo>
                    <a:pt x="159" y="730"/>
                  </a:lnTo>
                  <a:lnTo>
                    <a:pt x="165" y="713"/>
                  </a:lnTo>
                  <a:lnTo>
                    <a:pt x="171" y="698"/>
                  </a:lnTo>
                  <a:lnTo>
                    <a:pt x="178" y="682"/>
                  </a:lnTo>
                  <a:lnTo>
                    <a:pt x="186" y="667"/>
                  </a:lnTo>
                  <a:lnTo>
                    <a:pt x="196" y="650"/>
                  </a:lnTo>
                  <a:lnTo>
                    <a:pt x="203" y="635"/>
                  </a:lnTo>
                  <a:lnTo>
                    <a:pt x="213" y="618"/>
                  </a:lnTo>
                  <a:lnTo>
                    <a:pt x="222" y="602"/>
                  </a:lnTo>
                  <a:lnTo>
                    <a:pt x="234" y="587"/>
                  </a:lnTo>
                  <a:lnTo>
                    <a:pt x="243" y="572"/>
                  </a:lnTo>
                  <a:lnTo>
                    <a:pt x="254" y="559"/>
                  </a:lnTo>
                  <a:lnTo>
                    <a:pt x="266" y="545"/>
                  </a:lnTo>
                  <a:lnTo>
                    <a:pt x="277" y="532"/>
                  </a:lnTo>
                  <a:lnTo>
                    <a:pt x="291" y="521"/>
                  </a:lnTo>
                  <a:lnTo>
                    <a:pt x="302" y="509"/>
                  </a:lnTo>
                  <a:lnTo>
                    <a:pt x="313" y="500"/>
                  </a:lnTo>
                  <a:lnTo>
                    <a:pt x="340" y="483"/>
                  </a:lnTo>
                  <a:lnTo>
                    <a:pt x="365" y="469"/>
                  </a:lnTo>
                  <a:lnTo>
                    <a:pt x="391" y="464"/>
                  </a:lnTo>
                  <a:lnTo>
                    <a:pt x="439" y="452"/>
                  </a:lnTo>
                  <a:lnTo>
                    <a:pt x="481" y="433"/>
                  </a:lnTo>
                  <a:lnTo>
                    <a:pt x="515" y="409"/>
                  </a:lnTo>
                  <a:lnTo>
                    <a:pt x="528" y="395"/>
                  </a:lnTo>
                  <a:lnTo>
                    <a:pt x="542" y="382"/>
                  </a:lnTo>
                  <a:lnTo>
                    <a:pt x="553" y="367"/>
                  </a:lnTo>
                  <a:lnTo>
                    <a:pt x="562" y="353"/>
                  </a:lnTo>
                  <a:lnTo>
                    <a:pt x="578" y="333"/>
                  </a:lnTo>
                  <a:lnTo>
                    <a:pt x="585" y="315"/>
                  </a:lnTo>
                  <a:lnTo>
                    <a:pt x="589" y="310"/>
                  </a:lnTo>
                  <a:lnTo>
                    <a:pt x="530" y="566"/>
                  </a:lnTo>
                  <a:lnTo>
                    <a:pt x="216" y="777"/>
                  </a:lnTo>
                  <a:lnTo>
                    <a:pt x="517" y="650"/>
                  </a:lnTo>
                  <a:lnTo>
                    <a:pt x="443" y="956"/>
                  </a:lnTo>
                  <a:lnTo>
                    <a:pt x="93" y="1036"/>
                  </a:lnTo>
                  <a:lnTo>
                    <a:pt x="433" y="1019"/>
                  </a:lnTo>
                  <a:lnTo>
                    <a:pt x="393" y="1222"/>
                  </a:lnTo>
                  <a:lnTo>
                    <a:pt x="148" y="1308"/>
                  </a:lnTo>
                  <a:lnTo>
                    <a:pt x="382" y="1277"/>
                  </a:lnTo>
                  <a:lnTo>
                    <a:pt x="361" y="1446"/>
                  </a:lnTo>
                  <a:lnTo>
                    <a:pt x="237" y="1540"/>
                  </a:lnTo>
                  <a:lnTo>
                    <a:pt x="370" y="1490"/>
                  </a:lnTo>
                  <a:lnTo>
                    <a:pt x="376" y="1718"/>
                  </a:lnTo>
                  <a:lnTo>
                    <a:pt x="403" y="1429"/>
                  </a:lnTo>
                  <a:lnTo>
                    <a:pt x="435" y="1211"/>
                  </a:lnTo>
                  <a:lnTo>
                    <a:pt x="572" y="1619"/>
                  </a:lnTo>
                  <a:lnTo>
                    <a:pt x="462" y="1131"/>
                  </a:lnTo>
                  <a:lnTo>
                    <a:pt x="502" y="967"/>
                  </a:lnTo>
                  <a:lnTo>
                    <a:pt x="696" y="1308"/>
                  </a:lnTo>
                  <a:lnTo>
                    <a:pt x="526" y="893"/>
                  </a:lnTo>
                  <a:lnTo>
                    <a:pt x="581" y="650"/>
                  </a:lnTo>
                  <a:lnTo>
                    <a:pt x="800" y="895"/>
                  </a:lnTo>
                  <a:lnTo>
                    <a:pt x="595" y="576"/>
                  </a:lnTo>
                  <a:lnTo>
                    <a:pt x="599" y="544"/>
                  </a:lnTo>
                  <a:lnTo>
                    <a:pt x="602" y="509"/>
                  </a:lnTo>
                  <a:lnTo>
                    <a:pt x="608" y="466"/>
                  </a:lnTo>
                  <a:lnTo>
                    <a:pt x="616" y="418"/>
                  </a:lnTo>
                  <a:lnTo>
                    <a:pt x="623" y="371"/>
                  </a:lnTo>
                  <a:lnTo>
                    <a:pt x="627" y="359"/>
                  </a:lnTo>
                  <a:lnTo>
                    <a:pt x="629" y="348"/>
                  </a:lnTo>
                  <a:lnTo>
                    <a:pt x="631" y="336"/>
                  </a:lnTo>
                  <a:lnTo>
                    <a:pt x="635" y="327"/>
                  </a:lnTo>
                  <a:lnTo>
                    <a:pt x="637" y="317"/>
                  </a:lnTo>
                  <a:lnTo>
                    <a:pt x="639" y="306"/>
                  </a:lnTo>
                  <a:lnTo>
                    <a:pt x="644" y="291"/>
                  </a:lnTo>
                  <a:lnTo>
                    <a:pt x="652" y="274"/>
                  </a:lnTo>
                  <a:lnTo>
                    <a:pt x="658" y="262"/>
                  </a:lnTo>
                  <a:lnTo>
                    <a:pt x="661" y="253"/>
                  </a:lnTo>
                  <a:lnTo>
                    <a:pt x="667" y="241"/>
                  </a:lnTo>
                  <a:lnTo>
                    <a:pt x="675" y="232"/>
                  </a:lnTo>
                  <a:lnTo>
                    <a:pt x="680" y="220"/>
                  </a:lnTo>
                  <a:lnTo>
                    <a:pt x="688" y="209"/>
                  </a:lnTo>
                  <a:lnTo>
                    <a:pt x="697" y="196"/>
                  </a:lnTo>
                  <a:lnTo>
                    <a:pt x="705" y="184"/>
                  </a:lnTo>
                  <a:lnTo>
                    <a:pt x="713" y="173"/>
                  </a:lnTo>
                  <a:lnTo>
                    <a:pt x="722" y="160"/>
                  </a:lnTo>
                  <a:lnTo>
                    <a:pt x="730" y="148"/>
                  </a:lnTo>
                  <a:lnTo>
                    <a:pt x="739" y="137"/>
                  </a:lnTo>
                  <a:lnTo>
                    <a:pt x="749" y="123"/>
                  </a:lnTo>
                  <a:lnTo>
                    <a:pt x="756" y="112"/>
                  </a:lnTo>
                  <a:lnTo>
                    <a:pt x="773" y="91"/>
                  </a:lnTo>
                  <a:lnTo>
                    <a:pt x="783" y="80"/>
                  </a:lnTo>
                  <a:lnTo>
                    <a:pt x="791" y="68"/>
                  </a:lnTo>
                  <a:lnTo>
                    <a:pt x="806" y="49"/>
                  </a:lnTo>
                  <a:lnTo>
                    <a:pt x="819" y="32"/>
                  </a:lnTo>
                  <a:lnTo>
                    <a:pt x="831" y="19"/>
                  </a:lnTo>
                  <a:lnTo>
                    <a:pt x="838" y="8"/>
                  </a:lnTo>
                  <a:lnTo>
                    <a:pt x="846" y="0"/>
                  </a:lnTo>
                  <a:lnTo>
                    <a:pt x="850" y="230"/>
                  </a:lnTo>
                  <a:lnTo>
                    <a:pt x="832" y="226"/>
                  </a:lnTo>
                  <a:lnTo>
                    <a:pt x="787" y="239"/>
                  </a:lnTo>
                  <a:lnTo>
                    <a:pt x="734" y="268"/>
                  </a:lnTo>
                  <a:close/>
                </a:path>
              </a:pathLst>
            </a:custGeom>
            <a:gradFill rotWithShape="0">
              <a:gsLst>
                <a:gs pos="0">
                  <a:srgbClr val="500F74"/>
                </a:gs>
                <a:gs pos="50000">
                  <a:srgbClr val="AC20FA"/>
                </a:gs>
                <a:gs pos="100000">
                  <a:srgbClr val="500F74"/>
                </a:gs>
              </a:gsLst>
              <a:lin ang="5400000" scaled="1"/>
              <a:tileRect/>
            </a:gradFill>
            <a:ln w="9525">
              <a:noFill/>
            </a:ln>
          </p:spPr>
          <p:txBody>
            <a:bodyPr/>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1" name="Picture 8" descr="world-no-tobacco-day"/>
          <p:cNvPicPr>
            <a:picLocks noChangeAspect="1"/>
          </p:cNvPicPr>
          <p:nvPr/>
        </p:nvPicPr>
        <p:blipFill>
          <a:blip r:embed="rId1"/>
          <a:stretch>
            <a:fillRect/>
          </a:stretch>
        </p:blipFill>
        <p:spPr>
          <a:xfrm>
            <a:off x="4538663" y="990600"/>
            <a:ext cx="3886200" cy="2743200"/>
          </a:xfrm>
          <a:prstGeom prst="rect">
            <a:avLst/>
          </a:prstGeom>
          <a:noFill/>
          <a:ln w="28575" cap="flat" cmpd="sng">
            <a:solidFill>
              <a:srgbClr val="990000"/>
            </a:solidFill>
            <a:prstDash val="solid"/>
            <a:miter/>
            <a:headEnd type="none" w="med" len="med"/>
            <a:tailEnd type="none" w="med" len="med"/>
          </a:ln>
        </p:spPr>
      </p:pic>
      <p:pic>
        <p:nvPicPr>
          <p:cNvPr id="25602" name="Picture 10" descr="ANd9GcRXZmv9dfozRdZGIC1kx4A3FUsnn6M5WOtNvMaYpfH7hAxbfiixTw"/>
          <p:cNvPicPr>
            <a:picLocks noChangeAspect="1"/>
          </p:cNvPicPr>
          <p:nvPr/>
        </p:nvPicPr>
        <p:blipFill>
          <a:blip r:embed="rId2"/>
          <a:stretch>
            <a:fillRect/>
          </a:stretch>
        </p:blipFill>
        <p:spPr>
          <a:xfrm>
            <a:off x="4419600" y="4038600"/>
            <a:ext cx="4114800" cy="2362200"/>
          </a:xfrm>
          <a:prstGeom prst="rect">
            <a:avLst/>
          </a:prstGeom>
          <a:noFill/>
          <a:ln w="9525">
            <a:noFill/>
          </a:ln>
        </p:spPr>
      </p:pic>
      <p:pic>
        <p:nvPicPr>
          <p:cNvPr id="25603" name="Picture 11" descr="phngo"/>
          <p:cNvPicPr>
            <a:picLocks noChangeAspect="1"/>
          </p:cNvPicPr>
          <p:nvPr/>
        </p:nvPicPr>
        <p:blipFill>
          <a:blip r:embed="rId3"/>
          <a:stretch>
            <a:fillRect/>
          </a:stretch>
        </p:blipFill>
        <p:spPr>
          <a:xfrm>
            <a:off x="990600" y="4038600"/>
            <a:ext cx="3124200" cy="2379663"/>
          </a:xfrm>
          <a:prstGeom prst="rect">
            <a:avLst/>
          </a:prstGeom>
          <a:noFill/>
          <a:ln w="28575" cap="flat" cmpd="sng">
            <a:solidFill>
              <a:srgbClr val="990000"/>
            </a:solidFill>
            <a:prstDash val="solid"/>
            <a:miter/>
            <a:headEnd type="none" w="med" len="med"/>
            <a:tailEnd type="none" w="med" len="med"/>
          </a:ln>
        </p:spPr>
      </p:pic>
      <p:pic>
        <p:nvPicPr>
          <p:cNvPr id="25604" name="Picture 12" descr="thuoclanoibat"/>
          <p:cNvPicPr>
            <a:picLocks noChangeAspect="1"/>
          </p:cNvPicPr>
          <p:nvPr/>
        </p:nvPicPr>
        <p:blipFill>
          <a:blip r:embed="rId4"/>
          <a:stretch>
            <a:fillRect/>
          </a:stretch>
        </p:blipFill>
        <p:spPr>
          <a:xfrm>
            <a:off x="990600" y="990600"/>
            <a:ext cx="3119438" cy="2667000"/>
          </a:xfrm>
          <a:prstGeom prst="rect">
            <a:avLst/>
          </a:prstGeom>
          <a:noFill/>
          <a:ln w="28575" cap="flat" cmpd="sng">
            <a:solidFill>
              <a:srgbClr val="990000"/>
            </a:solidFill>
            <a:prstDash val="solid"/>
            <a:miter/>
            <a:headEnd type="none" w="med" len="med"/>
            <a:tailEnd type="none" w="med" len="med"/>
          </a:ln>
        </p:spPr>
      </p:pic>
      <p:sp>
        <p:nvSpPr>
          <p:cNvPr id="15366" name="Title 1"/>
          <p:cNvSpPr/>
          <p:nvPr/>
        </p:nvSpPr>
        <p:spPr>
          <a:xfrm>
            <a:off x="1066800" y="274638"/>
            <a:ext cx="7315200" cy="411162"/>
          </a:xfrm>
          <a:prstGeom prst="rect">
            <a:avLst/>
          </a:prstGeom>
          <a:solidFill>
            <a:srgbClr val="FFCCFF"/>
          </a:solidFill>
          <a:ln w="9525">
            <a:noFill/>
          </a:ln>
        </p:spPr>
        <p:txBody>
          <a:bodyPr anchor="ctr" anchorCtr="0"/>
          <a:p>
            <a:pPr algn="ctr" eaLnBrk="0" hangingPunct="0">
              <a:lnSpc>
                <a:spcPct val="90000"/>
              </a:lnSpc>
            </a:pPr>
            <a:r>
              <a:rPr lang="en-US" altLang="zh-CN" sz="2400" b="1" dirty="0">
                <a:solidFill>
                  <a:srgbClr val="003399"/>
                </a:solidFill>
                <a:latin typeface="Times New Roman" panose="02020603050405020304" pitchFamily="18" charset="0"/>
              </a:rPr>
              <a:t>Không hút thuốc và vận động mọi người bỏ thuốc</a:t>
            </a:r>
            <a:endParaRPr lang="en-US" altLang="zh-CN" sz="2400" b="1" dirty="0">
              <a:solidFill>
                <a:srgbClr val="003399"/>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1000"/>
                                        <p:tgtEl>
                                          <p:spTgt spid="15366"/>
                                        </p:tgtEl>
                                      </p:cBhvr>
                                    </p:animEffect>
                                    <p:anim calcmode="lin" valueType="num">
                                      <p:cBhvr>
                                        <p:cTn id="8" dur="1000" fill="hold"/>
                                        <p:tgtEl>
                                          <p:spTgt spid="15366"/>
                                        </p:tgtEl>
                                        <p:attrNameLst>
                                          <p:attrName>ppt_x</p:attrName>
                                        </p:attrNameLst>
                                      </p:cBhvr>
                                      <p:tavLst>
                                        <p:tav tm="0">
                                          <p:val>
                                            <p:strVal val="#ppt_x"/>
                                          </p:val>
                                        </p:tav>
                                        <p:tav tm="100000">
                                          <p:val>
                                            <p:strVal val="#ppt_x"/>
                                          </p:val>
                                        </p:tav>
                                      </p:tavLst>
                                    </p:anim>
                                    <p:anim calcmode="lin" valueType="num">
                                      <p:cBhvr>
                                        <p:cTn id="9" dur="1000" fill="hold"/>
                                        <p:tgtEl>
                                          <p:spTgt spid="153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Title 1"/>
          <p:cNvSpPr>
            <a:spLocks noGrp="1"/>
          </p:cNvSpPr>
          <p:nvPr>
            <p:ph type="title"/>
          </p:nvPr>
        </p:nvSpPr>
        <p:spPr>
          <a:xfrm>
            <a:off x="0" y="198438"/>
            <a:ext cx="9144000" cy="411162"/>
          </a:xfrm>
        </p:spPr>
        <p:txBody>
          <a:bodyPr vert="horz" wrap="square" lIns="91440" tIns="45720" rIns="91440" bIns="45720" anchor="ctr" anchorCtr="0"/>
          <a:p>
            <a:pPr algn="ctr" eaLnBrk="1" hangingPunct="1"/>
            <a:r>
              <a:rPr lang="en-US" altLang="zh-CN" sz="2800" b="1" dirty="0">
                <a:solidFill>
                  <a:srgbClr val="FF0000"/>
                </a:solidFill>
              </a:rPr>
              <a:t>Đeo khẩu trang khi l</a:t>
            </a:r>
            <a:r>
              <a:rPr lang="en-US" altLang="zh-CN" sz="2800" b="1" dirty="0">
                <a:solidFill>
                  <a:srgbClr val="FF0000"/>
                </a:solidFill>
                <a:latin typeface="Arial" panose="020B0604020202020204" pitchFamily="34" charset="0"/>
                <a:ea typeface="Arial" panose="020B0604020202020204" pitchFamily="34" charset="0"/>
              </a:rPr>
              <a:t>à</a:t>
            </a:r>
            <a:r>
              <a:rPr lang="en-US" altLang="zh-CN" sz="2800" b="1" dirty="0">
                <a:solidFill>
                  <a:srgbClr val="FF0000"/>
                </a:solidFill>
              </a:rPr>
              <a:t>m vệ sinh ở những nơi có bụi và khí độc hại</a:t>
            </a:r>
            <a:endParaRPr lang="en-US" altLang="zh-CN" sz="2800" b="1" dirty="0">
              <a:solidFill>
                <a:srgbClr val="FF0000"/>
              </a:solidFill>
              <a:ea typeface="Arial" panose="020B0604020202020204" pitchFamily="34" charset="0"/>
            </a:endParaRPr>
          </a:p>
        </p:txBody>
      </p:sp>
      <p:pic>
        <p:nvPicPr>
          <p:cNvPr id="26626" name="Picture 2"/>
          <p:cNvPicPr>
            <a:picLocks noChangeAspect="1"/>
          </p:cNvPicPr>
          <p:nvPr/>
        </p:nvPicPr>
        <p:blipFill>
          <a:blip r:embed="rId1"/>
          <a:stretch>
            <a:fillRect/>
          </a:stretch>
        </p:blipFill>
        <p:spPr>
          <a:xfrm>
            <a:off x="838200" y="3733800"/>
            <a:ext cx="3400425" cy="2362200"/>
          </a:xfrm>
          <a:prstGeom prst="rect">
            <a:avLst/>
          </a:prstGeom>
          <a:noFill/>
          <a:ln w="9525">
            <a:noFill/>
          </a:ln>
        </p:spPr>
      </p:pic>
      <p:pic>
        <p:nvPicPr>
          <p:cNvPr id="26627" name="Picture 3"/>
          <p:cNvPicPr>
            <a:picLocks noChangeAspect="1"/>
          </p:cNvPicPr>
          <p:nvPr/>
        </p:nvPicPr>
        <p:blipFill>
          <a:blip r:embed="rId2"/>
          <a:stretch>
            <a:fillRect/>
          </a:stretch>
        </p:blipFill>
        <p:spPr>
          <a:xfrm>
            <a:off x="838200" y="914400"/>
            <a:ext cx="3370263" cy="2355850"/>
          </a:xfrm>
          <a:prstGeom prst="rect">
            <a:avLst/>
          </a:prstGeom>
          <a:noFill/>
          <a:ln w="9525">
            <a:noFill/>
          </a:ln>
        </p:spPr>
      </p:pic>
      <p:pic>
        <p:nvPicPr>
          <p:cNvPr id="26628" name="Picture 4"/>
          <p:cNvPicPr>
            <a:picLocks noChangeAspect="1"/>
          </p:cNvPicPr>
          <p:nvPr/>
        </p:nvPicPr>
        <p:blipFill>
          <a:blip r:embed="rId3"/>
          <a:stretch>
            <a:fillRect/>
          </a:stretch>
        </p:blipFill>
        <p:spPr>
          <a:xfrm>
            <a:off x="4687888" y="914400"/>
            <a:ext cx="3541712" cy="2244725"/>
          </a:xfrm>
          <a:prstGeom prst="rect">
            <a:avLst/>
          </a:prstGeom>
          <a:noFill/>
          <a:ln w="9525">
            <a:noFill/>
          </a:ln>
        </p:spPr>
      </p:pic>
      <p:pic>
        <p:nvPicPr>
          <p:cNvPr id="26629" name="Picture 2" descr="Kết quả hình ảnh cho chất khí độc hại"/>
          <p:cNvPicPr>
            <a:picLocks noChangeAspect="1"/>
          </p:cNvPicPr>
          <p:nvPr/>
        </p:nvPicPr>
        <p:blipFill>
          <a:blip r:embed="rId4"/>
          <a:stretch>
            <a:fillRect/>
          </a:stretch>
        </p:blipFill>
        <p:spPr>
          <a:xfrm>
            <a:off x="4648200" y="3733800"/>
            <a:ext cx="3733800" cy="2362200"/>
          </a:xfrm>
          <a:prstGeom prst="rect">
            <a:avLst/>
          </a:prstGeom>
          <a:noFill/>
          <a:ln w="28575" cap="flat" cmpd="sng">
            <a:solidFill>
              <a:srgbClr val="00B050"/>
            </a:solidFill>
            <a:prstDash val="solid"/>
            <a:miter/>
            <a:headEnd type="none" w="med" len="med"/>
            <a:tailEnd type="none" w="med" len="me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ounded Rectangle 2"/>
          <p:cNvSpPr/>
          <p:nvPr/>
        </p:nvSpPr>
        <p:spPr>
          <a:xfrm>
            <a:off x="855345" y="1219200"/>
            <a:ext cx="7369810" cy="4904740"/>
          </a:xfrm>
          <a:prstGeom prst="roundRect">
            <a:avLst>
              <a:gd name="adj" fmla="val 14303"/>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fontAlgn="base" hangingPunct="1">
              <a:lnSpc>
                <a:spcPct val="120000"/>
              </a:lnSpc>
            </a:pPr>
            <a:r>
              <a:rPr lang="en-US" altLang="vi-VN" sz="3200" b="1" strike="noStrike" noProof="1" dirty="0">
                <a:solidFill>
                  <a:srgbClr val="FF0000"/>
                </a:solidFill>
                <a:latin typeface="Times New Roman" panose="02020603050405020304" pitchFamily="18" charset="0"/>
                <a:cs typeface="Times New Roman" panose="02020603050405020304" pitchFamily="18" charset="0"/>
              </a:rPr>
              <a:t>Các b</a:t>
            </a:r>
            <a:r>
              <a:rPr lang="vi-VN" altLang="x-none" sz="3200" b="1" strike="noStrike" noProof="1" dirty="0">
                <a:solidFill>
                  <a:srgbClr val="FF0000"/>
                </a:solidFill>
                <a:latin typeface="Times New Roman" panose="02020603050405020304" pitchFamily="18" charset="0"/>
                <a:cs typeface="Times New Roman" panose="02020603050405020304" pitchFamily="18" charset="0"/>
              </a:rPr>
              <a:t>iện pháp bảo vệ </a:t>
            </a:r>
            <a:r>
              <a:rPr lang="en-US" altLang="vi-VN" sz="3200" b="1" strike="noStrike" noProof="1" dirty="0">
                <a:solidFill>
                  <a:srgbClr val="FF0000"/>
                </a:solidFill>
                <a:latin typeface="Times New Roman" panose="02020603050405020304" pitchFamily="18" charset="0"/>
                <a:cs typeface="Times New Roman" panose="02020603050405020304" pitchFamily="18" charset="0"/>
              </a:rPr>
              <a:t>hệ hô hấp</a:t>
            </a:r>
            <a:r>
              <a:rPr lang="vi-VN" altLang="x-none" sz="3200" b="1" strike="noStrike" noProof="1" dirty="0">
                <a:solidFill>
                  <a:srgbClr val="FF0000"/>
                </a:solidFill>
                <a:latin typeface="Times New Roman" panose="02020603050405020304" pitchFamily="18" charset="0"/>
                <a:cs typeface="Times New Roman" panose="02020603050405020304" pitchFamily="18" charset="0"/>
              </a:rPr>
              <a:t>:</a:t>
            </a:r>
            <a:endParaRPr sz="3200" b="1" strike="noStrike" noProof="1" dirty="0">
              <a:solidFill>
                <a:srgbClr val="FF0000"/>
              </a:solidFill>
              <a:latin typeface="Times New Roman" panose="02020603050405020304" pitchFamily="18" charset="0"/>
              <a:cs typeface="Times New Roman" panose="02020603050405020304" pitchFamily="18" charset="0"/>
            </a:endParaRPr>
          </a:p>
          <a:p>
            <a:pPr lvl="0" eaLnBrk="1" fontAlgn="base" hangingPunct="1">
              <a:lnSpc>
                <a:spcPct val="120000"/>
              </a:lnSpc>
            </a:pPr>
            <a:r>
              <a:rPr lang="vi-VN" altLang="x-none" sz="3200" strike="noStrike" noProof="1" dirty="0">
                <a:latin typeface="Times New Roman" panose="02020603050405020304" pitchFamily="18" charset="0"/>
                <a:cs typeface="Times New Roman" panose="02020603050405020304" pitchFamily="18" charset="0"/>
              </a:rPr>
              <a:t>+ Trồng nhiều cây xanh </a:t>
            </a:r>
            <a:r>
              <a:rPr sz="3200" strike="noStrike" noProof="1" dirty="0">
                <a:latin typeface="Times New Roman" panose="02020603050405020304" pitchFamily="18" charset="0"/>
                <a:cs typeface="Times New Roman" panose="02020603050405020304" pitchFamily="18" charset="0"/>
                <a:sym typeface="Wingdings" panose="05000000000000000000" pitchFamily="2" charset="2"/>
              </a:rPr>
              <a:t></a:t>
            </a:r>
            <a:r>
              <a:rPr lang="vi-VN" altLang="x-none" sz="3200" strike="noStrike" noProof="1" dirty="0">
                <a:latin typeface="Times New Roman" panose="02020603050405020304" pitchFamily="18" charset="0"/>
                <a:cs typeface="Times New Roman" panose="02020603050405020304" pitchFamily="18" charset="0"/>
              </a:rPr>
              <a:t> trong sạch không khí. </a:t>
            </a:r>
            <a:endParaRPr sz="3200" strike="noStrike" noProof="1" dirty="0">
              <a:latin typeface="Times New Roman" panose="02020603050405020304" pitchFamily="18" charset="0"/>
              <a:cs typeface="Times New Roman" panose="02020603050405020304" pitchFamily="18" charset="0"/>
            </a:endParaRPr>
          </a:p>
          <a:p>
            <a:pPr lvl="0" eaLnBrk="1" fontAlgn="base" hangingPunct="1">
              <a:lnSpc>
                <a:spcPct val="120000"/>
              </a:lnSpc>
            </a:pPr>
            <a:r>
              <a:rPr lang="vi-VN" altLang="x-none" sz="3200" strike="noStrike" noProof="1" dirty="0">
                <a:latin typeface="Times New Roman" panose="02020603050405020304" pitchFamily="18" charset="0"/>
                <a:cs typeface="Times New Roman" panose="02020603050405020304" pitchFamily="18" charset="0"/>
              </a:rPr>
              <a:t>+ Không xả rác bừa bãi </a:t>
            </a:r>
            <a:r>
              <a:rPr sz="3200" strike="noStrike" noProof="1" dirty="0">
                <a:latin typeface="Times New Roman" panose="02020603050405020304" pitchFamily="18" charset="0"/>
                <a:cs typeface="Times New Roman" panose="02020603050405020304" pitchFamily="18" charset="0"/>
                <a:sym typeface="Wingdings" panose="05000000000000000000" pitchFamily="2" charset="2"/>
              </a:rPr>
              <a:t></a:t>
            </a:r>
            <a:r>
              <a:rPr lang="vi-VN" altLang="x-none" sz="3200" strike="noStrike" noProof="1" dirty="0">
                <a:latin typeface="Times New Roman" panose="02020603050405020304" pitchFamily="18" charset="0"/>
                <a:cs typeface="Times New Roman" panose="02020603050405020304" pitchFamily="18" charset="0"/>
              </a:rPr>
              <a:t> chống ô nhiễm môi trường.</a:t>
            </a:r>
            <a:endParaRPr sz="3200" strike="noStrike" noProof="1" dirty="0">
              <a:latin typeface="Times New Roman" panose="02020603050405020304" pitchFamily="18" charset="0"/>
              <a:cs typeface="Times New Roman" panose="02020603050405020304" pitchFamily="18" charset="0"/>
            </a:endParaRPr>
          </a:p>
          <a:p>
            <a:pPr lvl="0" eaLnBrk="1" fontAlgn="base" hangingPunct="1">
              <a:lnSpc>
                <a:spcPct val="120000"/>
              </a:lnSpc>
            </a:pPr>
            <a:r>
              <a:rPr lang="vi-VN" altLang="x-none" sz="3200" strike="noStrike" noProof="1" dirty="0">
                <a:latin typeface="Times New Roman" panose="02020603050405020304" pitchFamily="18" charset="0"/>
                <a:cs typeface="Times New Roman" panose="02020603050405020304" pitchFamily="18" charset="0"/>
              </a:rPr>
              <a:t>+ Không hút thuốc lá</a:t>
            </a:r>
            <a:r>
              <a:rPr lang="en-US" altLang="vi-VN" sz="3200" strike="noStrike" noProof="1" dirty="0">
                <a:latin typeface="Times New Roman" panose="02020603050405020304" pitchFamily="18" charset="0"/>
                <a:cs typeface="Times New Roman" panose="02020603050405020304" pitchFamily="18" charset="0"/>
              </a:rPr>
              <a:t> </a:t>
            </a:r>
            <a:r>
              <a:rPr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endParaRPr sz="3200" strike="noStrike" noProof="1" dirty="0">
              <a:latin typeface="Times New Roman" panose="02020603050405020304" pitchFamily="18" charset="0"/>
              <a:cs typeface="Times New Roman" panose="02020603050405020304" pitchFamily="18" charset="0"/>
            </a:endParaRPr>
          </a:p>
          <a:p>
            <a:pPr lvl="0" eaLnBrk="1" fontAlgn="base" hangingPunct="1"/>
            <a:r>
              <a:rPr lang="vi-VN" altLang="x-none" sz="3200" strike="noStrike" noProof="1" dirty="0">
                <a:latin typeface="Times New Roman" panose="02020603050405020304" pitchFamily="18" charset="0"/>
                <a:cs typeface="Times New Roman" panose="02020603050405020304" pitchFamily="18" charset="0"/>
              </a:rPr>
              <a:t>+ Đeo khẩu trang</a:t>
            </a:r>
            <a:r>
              <a:rPr lang="en-US" altLang="vi-VN" sz="3200" strike="noStrike" noProof="1" dirty="0">
                <a:latin typeface="Times New Roman" panose="02020603050405020304" pitchFamily="18" charset="0"/>
                <a:cs typeface="Times New Roman" panose="02020603050405020304" pitchFamily="18" charset="0"/>
              </a:rPr>
              <a:t> </a:t>
            </a:r>
            <a:r>
              <a:rPr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panose="02020603050405020304" pitchFamily="18" charset="0"/>
                <a:cs typeface="Times New Roman" panose="02020603050405020304" pitchFamily="18" charset="0"/>
                <a:sym typeface="Wingdings" panose="05000000000000000000" pitchFamily="2" charset="2"/>
              </a:rPr>
              <a:t>hạn chế các tác nhân gây hại đến phổi</a:t>
            </a:r>
            <a:endParaRPr lang="en-US" sz="3200" strike="noStrike" noProof="1" dirty="0">
              <a:latin typeface="Times New Roman" panose="02020603050405020304" pitchFamily="18" charset="0"/>
              <a:cs typeface="Times New Roman" panose="02020603050405020304" pitchFamily="18" charset="0"/>
              <a:sym typeface="Wingdings" panose="05000000000000000000" pitchFamily="2" charset="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Title 1"/>
          <p:cNvSpPr txBox="1"/>
          <p:nvPr/>
        </p:nvSpPr>
        <p:spPr>
          <a:xfrm>
            <a:off x="0" y="411163"/>
            <a:ext cx="9144000" cy="731837"/>
          </a:xfrm>
          <a:prstGeom prst="rect">
            <a:avLst/>
          </a:prstGeom>
          <a:noFill/>
          <a:ln w="9525">
            <a:noFill/>
          </a:ln>
        </p:spPr>
        <p:txBody>
          <a:bodyPr anchor="ctr" anchorCtr="0"/>
          <a:p>
            <a:pPr marL="342900" indent="-342900" algn="ctr" eaLnBrk="0" hangingPunct="0"/>
            <a:r>
              <a:rPr lang="en-US" altLang="zh-CN" sz="2400" b="1" dirty="0">
                <a:solidFill>
                  <a:srgbClr val="FF0000"/>
                </a:solidFill>
                <a:latin typeface="Arial" panose="020B0604020202020204" pitchFamily="34" charset="0"/>
              </a:rPr>
              <a:t>Hạn chế sử dụng các thiết bị thải ra khí độc.</a:t>
            </a:r>
            <a:br>
              <a:rPr lang="en-US" altLang="zh-CN" sz="2400" b="1" dirty="0">
                <a:solidFill>
                  <a:srgbClr val="FF0000"/>
                </a:solidFill>
                <a:latin typeface="Arial" panose="020B0604020202020204" pitchFamily="34" charset="0"/>
              </a:rPr>
            </a:br>
            <a:endParaRPr lang="en-US" altLang="zh-CN" sz="2400" b="1" dirty="0">
              <a:solidFill>
                <a:srgbClr val="FF0000"/>
              </a:solidFill>
              <a:latin typeface="Times New Roman" panose="02020603050405020304" pitchFamily="18" charset="0"/>
            </a:endParaRPr>
          </a:p>
        </p:txBody>
      </p:sp>
      <p:pic>
        <p:nvPicPr>
          <p:cNvPr id="28674" name="Picture 7" descr="http://www.hoinongdan.cantho.gov.vn/DesktopModules/CMSP/HinhDaiDien2/0/634397022277748750688.JPG"/>
          <p:cNvPicPr>
            <a:picLocks noChangeAspect="1"/>
          </p:cNvPicPr>
          <p:nvPr/>
        </p:nvPicPr>
        <p:blipFill>
          <a:blip r:embed="rId1"/>
          <a:stretch>
            <a:fillRect/>
          </a:stretch>
        </p:blipFill>
        <p:spPr>
          <a:xfrm>
            <a:off x="609600" y="4114800"/>
            <a:ext cx="2743200" cy="2143125"/>
          </a:xfrm>
          <a:prstGeom prst="rect">
            <a:avLst/>
          </a:prstGeom>
          <a:noFill/>
          <a:ln w="38100" cap="flat" cmpd="sng">
            <a:solidFill>
              <a:schemeClr val="tx1"/>
            </a:solidFill>
            <a:prstDash val="solid"/>
            <a:miter/>
            <a:headEnd type="none" w="med" len="med"/>
            <a:tailEnd type="none" w="med" len="med"/>
          </a:ln>
        </p:spPr>
      </p:pic>
      <p:pic>
        <p:nvPicPr>
          <p:cNvPr id="28675" name="Picture 11" descr="http://www2.vietbao.vn/images/vn2/khoa_hoc/20688534_images1294607_than.jpg"/>
          <p:cNvPicPr>
            <a:picLocks noChangeAspect="1"/>
          </p:cNvPicPr>
          <p:nvPr/>
        </p:nvPicPr>
        <p:blipFill>
          <a:blip r:embed="rId2"/>
          <a:stretch>
            <a:fillRect/>
          </a:stretch>
        </p:blipFill>
        <p:spPr>
          <a:xfrm>
            <a:off x="533400" y="1447800"/>
            <a:ext cx="2514600" cy="1981200"/>
          </a:xfrm>
          <a:prstGeom prst="rect">
            <a:avLst/>
          </a:prstGeom>
          <a:solidFill>
            <a:srgbClr val="FFCCFF"/>
          </a:solidFill>
          <a:ln w="9525">
            <a:noFill/>
          </a:ln>
        </p:spPr>
      </p:pic>
      <p:pic>
        <p:nvPicPr>
          <p:cNvPr id="28676" name="Picture 8" descr="Kết quả hình ảnh cho nồi cơm điện"/>
          <p:cNvPicPr>
            <a:picLocks noChangeAspect="1"/>
          </p:cNvPicPr>
          <p:nvPr/>
        </p:nvPicPr>
        <p:blipFill>
          <a:blip r:embed="rId3"/>
          <a:stretch>
            <a:fillRect/>
          </a:stretch>
        </p:blipFill>
        <p:spPr>
          <a:xfrm>
            <a:off x="6400800" y="1371600"/>
            <a:ext cx="2592388" cy="2027238"/>
          </a:xfrm>
          <a:prstGeom prst="rect">
            <a:avLst/>
          </a:prstGeom>
          <a:noFill/>
          <a:ln w="9525">
            <a:noFill/>
          </a:ln>
        </p:spPr>
      </p:pic>
      <p:pic>
        <p:nvPicPr>
          <p:cNvPr id="28677" name="Picture 10" descr="Kết quả hình ảnh cho nấu cơm bếp than"/>
          <p:cNvPicPr>
            <a:picLocks noChangeAspect="1"/>
          </p:cNvPicPr>
          <p:nvPr/>
        </p:nvPicPr>
        <p:blipFill>
          <a:blip r:embed="rId4"/>
          <a:stretch>
            <a:fillRect/>
          </a:stretch>
        </p:blipFill>
        <p:spPr>
          <a:xfrm>
            <a:off x="2884488" y="1447800"/>
            <a:ext cx="2974975" cy="1981200"/>
          </a:xfrm>
          <a:prstGeom prst="rect">
            <a:avLst/>
          </a:prstGeom>
          <a:noFill/>
          <a:ln w="9525">
            <a:noFill/>
          </a:ln>
        </p:spPr>
      </p:pic>
      <p:pic>
        <p:nvPicPr>
          <p:cNvPr id="28678" name="Picture 12" descr="Kết quả hình ảnh cho lò gạch bằng điện"/>
          <p:cNvPicPr>
            <a:picLocks noChangeAspect="1"/>
          </p:cNvPicPr>
          <p:nvPr/>
        </p:nvPicPr>
        <p:blipFill>
          <a:blip r:embed="rId5"/>
          <a:stretch>
            <a:fillRect/>
          </a:stretch>
        </p:blipFill>
        <p:spPr>
          <a:xfrm>
            <a:off x="4800600" y="4038600"/>
            <a:ext cx="3276600" cy="2457450"/>
          </a:xfrm>
          <a:prstGeom prst="rect">
            <a:avLst/>
          </a:prstGeom>
          <a:noFill/>
          <a:ln w="9525">
            <a:noFill/>
          </a:ln>
        </p:spPr>
      </p:pic>
      <p:sp>
        <p:nvSpPr>
          <p:cNvPr id="10" name="Right Arrow 9"/>
          <p:cNvSpPr/>
          <p:nvPr/>
        </p:nvSpPr>
        <p:spPr>
          <a:xfrm>
            <a:off x="6019800" y="2438400"/>
            <a:ext cx="533400" cy="228600"/>
          </a:xfrm>
          <a:prstGeom prst="rightArrow">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1" name="Right Arrow 10"/>
          <p:cNvSpPr/>
          <p:nvPr/>
        </p:nvSpPr>
        <p:spPr>
          <a:xfrm>
            <a:off x="3810000" y="5105400"/>
            <a:ext cx="533400" cy="228600"/>
          </a:xfrm>
          <a:prstGeom prst="rightArrow">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7" name="Picture 13" descr="http://kienviet.net/wp-content/uploads/2012/03/Khoi-xe-7.jpg"/>
          <p:cNvPicPr>
            <a:picLocks noChangeAspect="1"/>
          </p:cNvPicPr>
          <p:nvPr/>
        </p:nvPicPr>
        <p:blipFill>
          <a:blip r:embed="rId1"/>
          <a:stretch>
            <a:fillRect/>
          </a:stretch>
        </p:blipFill>
        <p:spPr>
          <a:xfrm>
            <a:off x="762000" y="1371600"/>
            <a:ext cx="3200400" cy="2127250"/>
          </a:xfrm>
          <a:prstGeom prst="rect">
            <a:avLst/>
          </a:prstGeom>
          <a:noFill/>
          <a:ln w="38100" cap="flat" cmpd="sng">
            <a:solidFill>
              <a:schemeClr val="tx1"/>
            </a:solidFill>
            <a:prstDash val="solid"/>
            <a:miter/>
            <a:headEnd type="none" w="med" len="med"/>
            <a:tailEnd type="none" w="med" len="med"/>
          </a:ln>
        </p:spPr>
      </p:pic>
      <p:pic>
        <p:nvPicPr>
          <p:cNvPr id="29698" name="Picture 8" descr="Kết quả hình ảnh cho xe máy điện"/>
          <p:cNvPicPr>
            <a:picLocks noChangeAspect="1"/>
          </p:cNvPicPr>
          <p:nvPr/>
        </p:nvPicPr>
        <p:blipFill>
          <a:blip r:embed="rId2"/>
          <a:stretch>
            <a:fillRect/>
          </a:stretch>
        </p:blipFill>
        <p:spPr>
          <a:xfrm>
            <a:off x="4953000" y="1371600"/>
            <a:ext cx="3259138" cy="2133600"/>
          </a:xfrm>
          <a:prstGeom prst="rect">
            <a:avLst/>
          </a:prstGeom>
          <a:noFill/>
          <a:ln w="38100" cap="flat" cmpd="sng">
            <a:solidFill>
              <a:schemeClr val="tx1"/>
            </a:solidFill>
            <a:prstDash val="solid"/>
            <a:miter/>
            <a:headEnd type="none" w="med" len="med"/>
            <a:tailEnd type="none" w="med" len="med"/>
          </a:ln>
        </p:spPr>
      </p:pic>
      <p:pic>
        <p:nvPicPr>
          <p:cNvPr id="29699" name="Picture 10" descr="Kết quả hình ảnh cho ô tô điện"/>
          <p:cNvPicPr>
            <a:picLocks noChangeAspect="1"/>
          </p:cNvPicPr>
          <p:nvPr/>
        </p:nvPicPr>
        <p:blipFill>
          <a:blip r:embed="rId3"/>
          <a:stretch>
            <a:fillRect/>
          </a:stretch>
        </p:blipFill>
        <p:spPr>
          <a:xfrm>
            <a:off x="4876800" y="4191000"/>
            <a:ext cx="3505200" cy="2228850"/>
          </a:xfrm>
          <a:prstGeom prst="rect">
            <a:avLst/>
          </a:prstGeom>
          <a:noFill/>
          <a:ln w="38100" cap="flat" cmpd="sng">
            <a:solidFill>
              <a:schemeClr val="tx1"/>
            </a:solidFill>
            <a:prstDash val="solid"/>
            <a:miter/>
            <a:headEnd type="none" w="med" len="med"/>
            <a:tailEnd type="none" w="med" len="med"/>
          </a:ln>
        </p:spPr>
      </p:pic>
      <p:pic>
        <p:nvPicPr>
          <p:cNvPr id="29700" name="Picture 2" descr="Kết quả hình ảnh cho tàu điện ngầm"/>
          <p:cNvPicPr>
            <a:picLocks noChangeAspect="1"/>
          </p:cNvPicPr>
          <p:nvPr/>
        </p:nvPicPr>
        <p:blipFill>
          <a:blip r:embed="rId4"/>
          <a:stretch>
            <a:fillRect/>
          </a:stretch>
        </p:blipFill>
        <p:spPr>
          <a:xfrm>
            <a:off x="762000" y="4267200"/>
            <a:ext cx="3200400" cy="2159000"/>
          </a:xfrm>
          <a:prstGeom prst="rect">
            <a:avLst/>
          </a:prstGeom>
          <a:noFill/>
          <a:ln w="9525">
            <a:noFill/>
          </a:ln>
        </p:spPr>
      </p:pic>
      <p:sp>
        <p:nvSpPr>
          <p:cNvPr id="11" name="Right Arrow 10"/>
          <p:cNvSpPr/>
          <p:nvPr/>
        </p:nvSpPr>
        <p:spPr>
          <a:xfrm>
            <a:off x="4191000" y="2438400"/>
            <a:ext cx="533400" cy="228600"/>
          </a:xfrm>
          <a:prstGeom prst="rightArrow">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2" name="Right Arrow 11"/>
          <p:cNvSpPr/>
          <p:nvPr/>
        </p:nvSpPr>
        <p:spPr>
          <a:xfrm rot="2600106">
            <a:off x="4130675" y="3733800"/>
            <a:ext cx="533400" cy="228600"/>
          </a:xfrm>
          <a:prstGeom prst="rightArrow">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3" name="Right Arrow 12"/>
          <p:cNvSpPr/>
          <p:nvPr/>
        </p:nvSpPr>
        <p:spPr>
          <a:xfrm rot="5400000">
            <a:off x="2139950" y="3821113"/>
            <a:ext cx="533400" cy="228600"/>
          </a:xfrm>
          <a:prstGeom prst="rightArrow">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29704" name="Title 1"/>
          <p:cNvSpPr/>
          <p:nvPr/>
        </p:nvSpPr>
        <p:spPr>
          <a:xfrm>
            <a:off x="1371600" y="350838"/>
            <a:ext cx="6629400" cy="411162"/>
          </a:xfrm>
          <a:prstGeom prst="rect">
            <a:avLst/>
          </a:prstGeom>
          <a:solidFill>
            <a:srgbClr val="FFCCFF"/>
          </a:solidFill>
          <a:ln w="9525">
            <a:noFill/>
          </a:ln>
        </p:spPr>
        <p:txBody>
          <a:bodyPr anchor="ctr" anchorCtr="0"/>
          <a:p>
            <a:pPr algn="ctr" eaLnBrk="0" hangingPunct="0">
              <a:lnSpc>
                <a:spcPct val="90000"/>
              </a:lnSpc>
            </a:pPr>
            <a:r>
              <a:rPr lang="en-US" altLang="zh-CN" sz="2400" b="1" dirty="0">
                <a:solidFill>
                  <a:srgbClr val="003399"/>
                </a:solidFill>
                <a:latin typeface="Times New Roman" panose="02020603050405020304" pitchFamily="18" charset="0"/>
              </a:rPr>
              <a:t>Sử dụng các nguồn năng lượng, nhiên liệu sạch</a:t>
            </a:r>
            <a:endParaRPr lang="en-US" altLang="zh-CN" sz="2400" b="1" dirty="0">
              <a:solidFill>
                <a:srgbClr val="003399"/>
              </a:solidFill>
              <a:latin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1" name="Picture 15" descr="https://encrypted-tbn2.gstatic.com/images?q=tbn:ANd9GcTLI1uUN61KBnicAdBKFwGKGkWvc0_kMqLO6FNd6gCn4bZ_dJTfmA"/>
          <p:cNvPicPr>
            <a:picLocks noChangeAspect="1"/>
          </p:cNvPicPr>
          <p:nvPr/>
        </p:nvPicPr>
        <p:blipFill>
          <a:blip r:embed="rId1"/>
          <a:stretch>
            <a:fillRect/>
          </a:stretch>
        </p:blipFill>
        <p:spPr>
          <a:xfrm>
            <a:off x="914400" y="1371600"/>
            <a:ext cx="2933700" cy="1951038"/>
          </a:xfrm>
          <a:prstGeom prst="rect">
            <a:avLst/>
          </a:prstGeom>
          <a:noFill/>
          <a:ln w="38100" cap="flat" cmpd="sng">
            <a:solidFill>
              <a:schemeClr val="tx1"/>
            </a:solidFill>
            <a:prstDash val="solid"/>
            <a:miter/>
            <a:headEnd type="none" w="med" len="med"/>
            <a:tailEnd type="none" w="med" len="med"/>
          </a:ln>
        </p:spPr>
      </p:pic>
      <p:pic>
        <p:nvPicPr>
          <p:cNvPr id="30722" name="Picture 5" descr="ANd9GcTLIX60mu4tQtGfFnDy1pfno2314n2yytM2QEGyLnAPUxxU7kqQyA"/>
          <p:cNvPicPr>
            <a:picLocks noChangeAspect="1"/>
          </p:cNvPicPr>
          <p:nvPr/>
        </p:nvPicPr>
        <p:blipFill>
          <a:blip r:embed="rId2"/>
          <a:stretch>
            <a:fillRect/>
          </a:stretch>
        </p:blipFill>
        <p:spPr>
          <a:xfrm>
            <a:off x="4876800" y="4267200"/>
            <a:ext cx="3006725" cy="1930400"/>
          </a:xfrm>
          <a:prstGeom prst="rect">
            <a:avLst/>
          </a:prstGeom>
          <a:noFill/>
          <a:ln w="38100" cap="flat" cmpd="sng">
            <a:solidFill>
              <a:schemeClr val="tx1"/>
            </a:solidFill>
            <a:prstDash val="solid"/>
            <a:miter/>
            <a:headEnd type="none" w="med" len="med"/>
            <a:tailEnd type="none" w="med" len="med"/>
          </a:ln>
        </p:spPr>
      </p:pic>
      <p:pic>
        <p:nvPicPr>
          <p:cNvPr id="30723" name="Picture 6" descr="17240_nang_luong_gio"/>
          <p:cNvPicPr>
            <a:picLocks noChangeAspect="1"/>
          </p:cNvPicPr>
          <p:nvPr/>
        </p:nvPicPr>
        <p:blipFill>
          <a:blip r:embed="rId3"/>
          <a:stretch>
            <a:fillRect/>
          </a:stretch>
        </p:blipFill>
        <p:spPr>
          <a:xfrm>
            <a:off x="4876800" y="1371600"/>
            <a:ext cx="3128963" cy="1981200"/>
          </a:xfrm>
          <a:prstGeom prst="rect">
            <a:avLst/>
          </a:prstGeom>
          <a:noFill/>
          <a:ln w="38100" cap="flat" cmpd="sng">
            <a:solidFill>
              <a:schemeClr val="tx1"/>
            </a:solidFill>
            <a:prstDash val="solid"/>
            <a:miter/>
            <a:headEnd type="none" w="med" len="med"/>
            <a:tailEnd type="none" w="med" len="med"/>
          </a:ln>
        </p:spPr>
      </p:pic>
      <p:pic>
        <p:nvPicPr>
          <p:cNvPr id="30724" name="Picture 2" descr="Kết quả hình ảnh cho thủy điện sông đà"/>
          <p:cNvPicPr>
            <a:picLocks noChangeAspect="1"/>
          </p:cNvPicPr>
          <p:nvPr/>
        </p:nvPicPr>
        <p:blipFill>
          <a:blip r:embed="rId4"/>
          <a:stretch>
            <a:fillRect/>
          </a:stretch>
        </p:blipFill>
        <p:spPr>
          <a:xfrm>
            <a:off x="914400" y="4191000"/>
            <a:ext cx="2971800" cy="2076450"/>
          </a:xfrm>
          <a:prstGeom prst="rect">
            <a:avLst/>
          </a:prstGeom>
          <a:noFill/>
          <a:ln w="12700" cap="flat" cmpd="sng">
            <a:solidFill>
              <a:schemeClr val="tx1"/>
            </a:solidFill>
            <a:prstDash val="solid"/>
            <a:miter/>
            <a:headEnd type="none" w="med" len="med"/>
            <a:tailEnd type="none" w="med" len="med"/>
          </a:ln>
        </p:spPr>
      </p:pic>
      <p:sp>
        <p:nvSpPr>
          <p:cNvPr id="8" name="Right Arrow 7"/>
          <p:cNvSpPr/>
          <p:nvPr/>
        </p:nvSpPr>
        <p:spPr>
          <a:xfrm>
            <a:off x="4103688" y="2362200"/>
            <a:ext cx="533400" cy="228600"/>
          </a:xfrm>
          <a:prstGeom prst="rightArrow">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9" name="Right Arrow 8"/>
          <p:cNvSpPr/>
          <p:nvPr/>
        </p:nvSpPr>
        <p:spPr>
          <a:xfrm rot="2600106">
            <a:off x="4044950" y="3657600"/>
            <a:ext cx="533400" cy="228600"/>
          </a:xfrm>
          <a:prstGeom prst="rightArrow">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0" name="Right Arrow 9"/>
          <p:cNvSpPr/>
          <p:nvPr/>
        </p:nvSpPr>
        <p:spPr>
          <a:xfrm rot="5400000">
            <a:off x="2139950" y="3668713"/>
            <a:ext cx="533400" cy="228600"/>
          </a:xfrm>
          <a:prstGeom prst="rightArrow">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30728" name="Title 1"/>
          <p:cNvSpPr/>
          <p:nvPr/>
        </p:nvSpPr>
        <p:spPr>
          <a:xfrm>
            <a:off x="1371600" y="350838"/>
            <a:ext cx="6629400" cy="411162"/>
          </a:xfrm>
          <a:prstGeom prst="rect">
            <a:avLst/>
          </a:prstGeom>
          <a:solidFill>
            <a:srgbClr val="FFCCFF"/>
          </a:solidFill>
          <a:ln w="9525">
            <a:noFill/>
          </a:ln>
        </p:spPr>
        <p:txBody>
          <a:bodyPr anchor="ctr" anchorCtr="0"/>
          <a:p>
            <a:pPr algn="ctr" eaLnBrk="0" hangingPunct="0">
              <a:lnSpc>
                <a:spcPct val="90000"/>
              </a:lnSpc>
            </a:pPr>
            <a:r>
              <a:rPr lang="en-US" altLang="zh-CN" sz="2400" b="1" dirty="0">
                <a:solidFill>
                  <a:srgbClr val="003399"/>
                </a:solidFill>
                <a:latin typeface="Times New Roman" panose="02020603050405020304" pitchFamily="18" charset="0"/>
              </a:rPr>
              <a:t>Sử dụng các nguồn năng lượng sạch.</a:t>
            </a:r>
            <a:endParaRPr lang="en-US" altLang="zh-CN" sz="2400" b="1" dirty="0">
              <a:solidFill>
                <a:srgbClr val="003399"/>
              </a:solidFill>
              <a:latin typeface="Times New Roman" panose="02020603050405020304" pitchFamily="18" charset="0"/>
            </a:endParaRPr>
          </a:p>
        </p:txBody>
      </p:sp>
      <p:sp>
        <p:nvSpPr>
          <p:cNvPr id="12" name="Multiply 11"/>
          <p:cNvSpPr/>
          <p:nvPr/>
        </p:nvSpPr>
        <p:spPr>
          <a:xfrm>
            <a:off x="685800" y="762000"/>
            <a:ext cx="3200400" cy="3124200"/>
          </a:xfrm>
          <a:prstGeom prst="mathMultiply">
            <a:avLst>
              <a:gd name="adj1" fmla="val 392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5" name="Picture 4" descr="cong-ty-xu-ly-khi-thai-1"/>
          <p:cNvPicPr>
            <a:picLocks noChangeAspect="1"/>
          </p:cNvPicPr>
          <p:nvPr/>
        </p:nvPicPr>
        <p:blipFill>
          <a:blip r:embed="rId1"/>
          <a:stretch>
            <a:fillRect/>
          </a:stretch>
        </p:blipFill>
        <p:spPr>
          <a:xfrm>
            <a:off x="0" y="0"/>
            <a:ext cx="9144000" cy="6858000"/>
          </a:xfrm>
          <a:prstGeom prst="rect">
            <a:avLst/>
          </a:prstGeom>
          <a:noFill/>
          <a:ln w="9525">
            <a:noFill/>
          </a:ln>
        </p:spPr>
      </p:pic>
      <p:sp>
        <p:nvSpPr>
          <p:cNvPr id="31746" name="Title 1"/>
          <p:cNvSpPr/>
          <p:nvPr/>
        </p:nvSpPr>
        <p:spPr>
          <a:xfrm>
            <a:off x="2971800" y="0"/>
            <a:ext cx="5029200" cy="411163"/>
          </a:xfrm>
          <a:prstGeom prst="rect">
            <a:avLst/>
          </a:prstGeom>
          <a:solidFill>
            <a:srgbClr val="FFCCFF"/>
          </a:solidFill>
          <a:ln w="9525">
            <a:noFill/>
          </a:ln>
        </p:spPr>
        <p:txBody>
          <a:bodyPr anchor="ctr" anchorCtr="0"/>
          <a:p>
            <a:pPr algn="ctr" eaLnBrk="0" hangingPunct="0">
              <a:lnSpc>
                <a:spcPct val="90000"/>
              </a:lnSpc>
            </a:pPr>
            <a:r>
              <a:rPr lang="en-US" altLang="zh-CN" sz="2400" b="1" dirty="0">
                <a:solidFill>
                  <a:srgbClr val="003399"/>
                </a:solidFill>
                <a:latin typeface="Times New Roman" panose="02020603050405020304" pitchFamily="18" charset="0"/>
              </a:rPr>
              <a:t>Xây dựng hệ thống lọc khí thải</a:t>
            </a:r>
            <a:endParaRPr lang="en-US" altLang="zh-CN" sz="2400" b="1" dirty="0">
              <a:solidFill>
                <a:srgbClr val="003399"/>
              </a:solidFill>
              <a:latin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Rectangle 2"/>
          <p:cNvSpPr>
            <a:spLocks noGrp="1"/>
          </p:cNvSpPr>
          <p:nvPr>
            <p:ph type="title"/>
          </p:nvPr>
        </p:nvSpPr>
        <p:spPr>
          <a:xfrm>
            <a:off x="380683" y="1143635"/>
            <a:ext cx="8610600" cy="990600"/>
          </a:xfrm>
          <a:solidFill>
            <a:srgbClr val="CCECFF"/>
          </a:solidFill>
        </p:spPr>
        <p:txBody>
          <a:bodyPr vert="horz" wrap="square" lIns="91440" tIns="45720" rIns="91440" bIns="45720" anchor="ctr" anchorCtr="0"/>
          <a:p>
            <a:pPr algn="ctr" eaLnBrk="1" hangingPunct="1"/>
            <a:r>
              <a:rPr lang="en-US" altLang="zh-CN" sz="2800" dirty="0">
                <a:solidFill>
                  <a:srgbClr val="FF0000"/>
                </a:solidFill>
                <a:latin typeface="Times New Roman" panose="02020603050405020304" pitchFamily="18" charset="0"/>
              </a:rPr>
              <a:t> </a:t>
            </a:r>
            <a:r>
              <a:rPr lang="en-US" altLang="zh-CN" sz="2800" b="1" dirty="0">
                <a:solidFill>
                  <a:srgbClr val="FF0000"/>
                </a:solidFill>
                <a:latin typeface="Times New Roman" panose="02020603050405020304" pitchFamily="18" charset="0"/>
              </a:rPr>
              <a:t>Em đã làm gì để tham gia bảo vệ môi trường trong sạch ở trường , lớp và nơi ở?</a:t>
            </a:r>
            <a:endParaRPr lang="en-US" altLang="zh-CN" sz="2800" b="1" dirty="0">
              <a:solidFill>
                <a:srgbClr val="FF0000"/>
              </a:solidFill>
              <a:latin typeface="Times New Roman" panose="02020603050405020304" pitchFamily="18" charset="0"/>
            </a:endParaRPr>
          </a:p>
        </p:txBody>
      </p:sp>
      <p:sp useBgFill="1">
        <p:nvSpPr>
          <p:cNvPr id="9" name="Rectangle 3"/>
          <p:cNvSpPr txBox="1"/>
          <p:nvPr/>
        </p:nvSpPr>
        <p:spPr>
          <a:xfrm>
            <a:off x="571500" y="2515235"/>
            <a:ext cx="8229600" cy="3352800"/>
          </a:xfrm>
          <a:prstGeom prst="rect">
            <a:avLst/>
          </a:prstGeom>
          <a:ln w="9525">
            <a:noFill/>
          </a:ln>
        </p:spPr>
        <p:txBody>
          <a:bodyPr anchor="t" anchorCtr="0"/>
          <a:p>
            <a:pPr marL="342900" indent="-342900">
              <a:spcBef>
                <a:spcPct val="20000"/>
              </a:spcBef>
              <a:buChar char="-"/>
            </a:pPr>
            <a:r>
              <a:rPr lang="en-US" altLang="zh-CN" sz="2800" dirty="0">
                <a:latin typeface="Times New Roman" panose="02020603050405020304" pitchFamily="18" charset="0"/>
              </a:rPr>
              <a:t>Không vứt rác, giấy bừa bãi.</a:t>
            </a:r>
            <a:endParaRPr lang="en-US" altLang="zh-CN" sz="2800" dirty="0">
              <a:latin typeface="Times New Roman" panose="02020603050405020304" pitchFamily="18" charset="0"/>
            </a:endParaRPr>
          </a:p>
          <a:p>
            <a:pPr marL="342900" indent="-342900">
              <a:spcBef>
                <a:spcPct val="20000"/>
              </a:spcBef>
              <a:buChar char="-"/>
            </a:pPr>
            <a:r>
              <a:rPr lang="en-US" altLang="zh-CN" sz="2800" dirty="0">
                <a:latin typeface="Times New Roman" panose="02020603050405020304" pitchFamily="18" charset="0"/>
              </a:rPr>
              <a:t>Không</a:t>
            </a:r>
            <a:r>
              <a:rPr lang="en-US" altLang="zh-CN" sz="2800" dirty="0">
                <a:solidFill>
                  <a:schemeClr val="bg1"/>
                </a:solidFill>
                <a:latin typeface="Times New Roman" panose="02020603050405020304" pitchFamily="18" charset="0"/>
              </a:rPr>
              <a:t> </a:t>
            </a:r>
            <a:r>
              <a:rPr lang="en-US" altLang="zh-CN" sz="2800" dirty="0">
                <a:latin typeface="Times New Roman" panose="02020603050405020304" pitchFamily="18" charset="0"/>
              </a:rPr>
              <a:t>khạc nhổ dịch đàm đường tiêu hóa bừa bãi.</a:t>
            </a:r>
            <a:endParaRPr lang="en-US" altLang="zh-CN" sz="2800" dirty="0">
              <a:latin typeface="Times New Roman" panose="02020603050405020304" pitchFamily="18" charset="0"/>
            </a:endParaRPr>
          </a:p>
          <a:p>
            <a:pPr marL="342900" indent="-342900">
              <a:spcBef>
                <a:spcPct val="20000"/>
              </a:spcBef>
              <a:buChar char="-"/>
            </a:pPr>
            <a:r>
              <a:rPr lang="en-US" altLang="zh-CN" sz="2800" dirty="0">
                <a:latin typeface="Times New Roman" panose="02020603050405020304" pitchFamily="18" charset="0"/>
              </a:rPr>
              <a:t>Trồng nhiều cây xanh. Không chặt, bẻ cây, phá hoại cây trồng.</a:t>
            </a:r>
            <a:endParaRPr lang="en-US" altLang="zh-CN" sz="2800" dirty="0">
              <a:latin typeface="Times New Roman" panose="02020603050405020304" pitchFamily="18" charset="0"/>
            </a:endParaRPr>
          </a:p>
          <a:p>
            <a:pPr marL="342900" indent="-342900">
              <a:spcBef>
                <a:spcPct val="20000"/>
              </a:spcBef>
              <a:buChar char="-"/>
            </a:pPr>
            <a:r>
              <a:rPr lang="en-US" altLang="zh-CN" sz="2800" dirty="0">
                <a:latin typeface="Times New Roman" panose="02020603050405020304" pitchFamily="18" charset="0"/>
              </a:rPr>
              <a:t>Chăm sóc bồn hoa, cây cảnh, thường xuyên quét dọn vệ sinh.</a:t>
            </a:r>
            <a:endParaRPr lang="en-US" altLang="zh-CN" sz="2800" dirty="0">
              <a:latin typeface="Times New Roman" panose="02020603050405020304" pitchFamily="18" charset="0"/>
            </a:endParaRPr>
          </a:p>
          <a:p>
            <a:pPr marL="342900" indent="-342900">
              <a:spcBef>
                <a:spcPct val="20000"/>
              </a:spcBef>
              <a:buChar char="-"/>
            </a:pPr>
            <a:r>
              <a:rPr lang="en-US" altLang="zh-CN" sz="2800" dirty="0">
                <a:latin typeface="Times New Roman" panose="02020603050405020304" pitchFamily="18" charset="0"/>
              </a:rPr>
              <a:t>Tuyên truyền cho mọi người cùng tham gia bảo vệ môi trường.</a:t>
            </a:r>
            <a:endParaRPr lang="en-US" altLang="zh-CN" sz="2800" dirty="0">
              <a:latin typeface="Times New Roman" panose="02020603050405020304" pitchFamily="18" charset="0"/>
            </a:endParaRPr>
          </a:p>
          <a:p>
            <a:pPr marL="342900" indent="-342900">
              <a:spcBef>
                <a:spcPct val="20000"/>
              </a:spcBef>
            </a:pPr>
            <a:endParaRPr lang="en-US" altLang="zh-CN" sz="2800"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 presetClass="entr" presetSubtype="5" fill="hold" nodeType="clickEffect">
                                  <p:stCondLst>
                                    <p:cond delay="0"/>
                                  </p:stCondLst>
                                  <p:childTnLst>
                                    <p:set>
                                      <p:cBhvr>
                                        <p:cTn id="13" dur="1" fill="hold">
                                          <p:stCondLst>
                                            <p:cond delay="0"/>
                                          </p:stCondLst>
                                        </p:cTn>
                                        <p:tgtEl>
                                          <p:spTgt spid="9">
                                            <p:txEl>
                                              <p:charRg st="0" end="29"/>
                                            </p:txEl>
                                          </p:spTgt>
                                        </p:tgtEl>
                                        <p:attrNameLst>
                                          <p:attrName>style.visibility</p:attrName>
                                        </p:attrNameLst>
                                      </p:cBhvr>
                                      <p:to>
                                        <p:strVal val="visible"/>
                                      </p:to>
                                    </p:set>
                                    <p:animEffect transition="in" filter="checkerboard(down)">
                                      <p:cBhvr>
                                        <p:cTn id="14" dur="1000"/>
                                        <p:tgtEl>
                                          <p:spTgt spid="9">
                                            <p:txEl>
                                              <p:charRg st="0" end="29"/>
                                            </p:txEl>
                                          </p:spTgt>
                                        </p:tgtEl>
                                      </p:cBhvr>
                                    </p:animEffect>
                                  </p:childTnLst>
                                </p:cTn>
                              </p:par>
                            </p:childTnLst>
                          </p:cTn>
                        </p:par>
                        <p:par>
                          <p:cTn id="15" fill="hold">
                            <p:stCondLst>
                              <p:cond delay="1000"/>
                            </p:stCondLst>
                            <p:childTnLst>
                              <p:par>
                                <p:cTn id="16" presetID="5" presetClass="entr" presetSubtype="5" fill="hold" nodeType="afterEffect">
                                  <p:stCondLst>
                                    <p:cond delay="0"/>
                                  </p:stCondLst>
                                  <p:childTnLst>
                                    <p:set>
                                      <p:cBhvr>
                                        <p:cTn id="17" dur="1" fill="hold">
                                          <p:stCondLst>
                                            <p:cond delay="0"/>
                                          </p:stCondLst>
                                        </p:cTn>
                                        <p:tgtEl>
                                          <p:spTgt spid="9">
                                            <p:txEl>
                                              <p:charRg st="29" end="53"/>
                                            </p:txEl>
                                          </p:spTgt>
                                        </p:tgtEl>
                                        <p:attrNameLst>
                                          <p:attrName>style.visibility</p:attrName>
                                        </p:attrNameLst>
                                      </p:cBhvr>
                                      <p:to>
                                        <p:strVal val="visible"/>
                                      </p:to>
                                    </p:set>
                                    <p:animEffect transition="in" filter="checkerboard(down)">
                                      <p:cBhvr>
                                        <p:cTn id="18" dur="1000"/>
                                        <p:tgtEl>
                                          <p:spTgt spid="9">
                                            <p:txEl>
                                              <p:charRg st="29" end="53"/>
                                            </p:txEl>
                                          </p:spTgt>
                                        </p:tgtEl>
                                      </p:cBhvr>
                                    </p:animEffect>
                                  </p:childTnLst>
                                </p:cTn>
                              </p:par>
                            </p:childTnLst>
                          </p:cTn>
                        </p:par>
                        <p:par>
                          <p:cTn id="19" fill="hold">
                            <p:stCondLst>
                              <p:cond delay="2000"/>
                            </p:stCondLst>
                            <p:childTnLst>
                              <p:par>
                                <p:cTn id="20" presetID="5" presetClass="entr" presetSubtype="5" fill="hold" nodeType="afterEffect">
                                  <p:stCondLst>
                                    <p:cond delay="0"/>
                                  </p:stCondLst>
                                  <p:childTnLst>
                                    <p:set>
                                      <p:cBhvr>
                                        <p:cTn id="21" dur="1" fill="hold">
                                          <p:stCondLst>
                                            <p:cond delay="0"/>
                                          </p:stCondLst>
                                        </p:cTn>
                                        <p:tgtEl>
                                          <p:spTgt spid="9">
                                            <p:txEl>
                                              <p:charRg st="53" end="83"/>
                                            </p:txEl>
                                          </p:spTgt>
                                        </p:tgtEl>
                                        <p:attrNameLst>
                                          <p:attrName>style.visibility</p:attrName>
                                        </p:attrNameLst>
                                      </p:cBhvr>
                                      <p:to>
                                        <p:strVal val="visible"/>
                                      </p:to>
                                    </p:set>
                                    <p:animEffect transition="in" filter="checkerboard(down)">
                                      <p:cBhvr>
                                        <p:cTn id="22" dur="1000"/>
                                        <p:tgtEl>
                                          <p:spTgt spid="9">
                                            <p:txEl>
                                              <p:charRg st="53" end="83"/>
                                            </p:txEl>
                                          </p:spTgt>
                                        </p:tgtEl>
                                      </p:cBhvr>
                                    </p:animEffect>
                                  </p:childTnLst>
                                </p:cTn>
                              </p:par>
                            </p:childTnLst>
                          </p:cTn>
                        </p:par>
                        <p:par>
                          <p:cTn id="23" fill="hold">
                            <p:stCondLst>
                              <p:cond delay="3000"/>
                            </p:stCondLst>
                            <p:childTnLst>
                              <p:par>
                                <p:cTn id="24" presetID="5" presetClass="entr" presetSubtype="5" fill="hold" nodeType="afterEffect">
                                  <p:stCondLst>
                                    <p:cond delay="0"/>
                                  </p:stCondLst>
                                  <p:childTnLst>
                                    <p:set>
                                      <p:cBhvr>
                                        <p:cTn id="25" dur="1" fill="hold">
                                          <p:stCondLst>
                                            <p:cond delay="0"/>
                                          </p:stCondLst>
                                        </p:cTn>
                                        <p:tgtEl>
                                          <p:spTgt spid="9">
                                            <p:txEl>
                                              <p:charRg st="83" end="142"/>
                                            </p:txEl>
                                          </p:spTgt>
                                        </p:tgtEl>
                                        <p:attrNameLst>
                                          <p:attrName>style.visibility</p:attrName>
                                        </p:attrNameLst>
                                      </p:cBhvr>
                                      <p:to>
                                        <p:strVal val="visible"/>
                                      </p:to>
                                    </p:set>
                                    <p:animEffect transition="in" filter="checkerboard(down)">
                                      <p:cBhvr>
                                        <p:cTn id="26" dur="1000"/>
                                        <p:tgtEl>
                                          <p:spTgt spid="9">
                                            <p:txEl>
                                              <p:charRg st="83" end="142"/>
                                            </p:txEl>
                                          </p:spTgt>
                                        </p:tgtEl>
                                      </p:cBhvr>
                                    </p:animEffect>
                                  </p:childTnLst>
                                </p:cTn>
                              </p:par>
                            </p:childTnLst>
                          </p:cTn>
                        </p:par>
                        <p:par>
                          <p:cTn id="27" fill="hold">
                            <p:stCondLst>
                              <p:cond delay="4000"/>
                            </p:stCondLst>
                            <p:childTnLst>
                              <p:par>
                                <p:cTn id="28" presetID="5" presetClass="entr" presetSubtype="5" fill="hold" nodeType="afterEffect">
                                  <p:stCondLst>
                                    <p:cond delay="0"/>
                                  </p:stCondLst>
                                  <p:childTnLst>
                                    <p:set>
                                      <p:cBhvr>
                                        <p:cTn id="29" dur="1" fill="hold">
                                          <p:stCondLst>
                                            <p:cond delay="0"/>
                                          </p:stCondLst>
                                        </p:cTn>
                                        <p:tgtEl>
                                          <p:spTgt spid="9">
                                            <p:txEl>
                                              <p:charRg st="142" end="184"/>
                                            </p:txEl>
                                          </p:spTgt>
                                        </p:tgtEl>
                                        <p:attrNameLst>
                                          <p:attrName>style.visibility</p:attrName>
                                        </p:attrNameLst>
                                      </p:cBhvr>
                                      <p:to>
                                        <p:strVal val="visible"/>
                                      </p:to>
                                    </p:set>
                                    <p:animEffect transition="in" filter="checkerboard(down)">
                                      <p:cBhvr>
                                        <p:cTn id="30" dur="1000"/>
                                        <p:tgtEl>
                                          <p:spTgt spid="9">
                                            <p:txEl>
                                              <p:charRg st="142" end="18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Rectangle 2"/>
          <p:cNvSpPr>
            <a:spLocks noGrp="1"/>
          </p:cNvSpPr>
          <p:nvPr>
            <p:ph type="title"/>
          </p:nvPr>
        </p:nvSpPr>
        <p:spPr>
          <a:xfrm>
            <a:off x="304800" y="2057400"/>
            <a:ext cx="8839200" cy="533400"/>
          </a:xfrm>
          <a:solidFill>
            <a:srgbClr val="CCECFF"/>
          </a:solidFill>
        </p:spPr>
        <p:txBody>
          <a:bodyPr vert="horz" wrap="square" lIns="91440" tIns="45720" rIns="91440" bIns="45720" anchor="ctr" anchorCtr="0"/>
          <a:p>
            <a:pPr eaLnBrk="1" hangingPunct="1"/>
            <a:r>
              <a:rPr lang="en-US" altLang="zh-CN" sz="2800" b="1" dirty="0">
                <a:solidFill>
                  <a:srgbClr val="FF3300"/>
                </a:solidFill>
                <a:latin typeface="Times New Roman" panose="02020603050405020304" pitchFamily="18" charset="0"/>
              </a:rPr>
              <a:t>Giáo dục với biến đổi khí hậu và phòng chống thiên tai</a:t>
            </a:r>
            <a:endParaRPr lang="en-US" altLang="zh-CN" sz="2800" b="1" dirty="0">
              <a:solidFill>
                <a:srgbClr val="FF3300"/>
              </a:solidFill>
              <a:latin typeface="Times New Roman" panose="02020603050405020304" pitchFamily="18" charset="0"/>
            </a:endParaRPr>
          </a:p>
        </p:txBody>
      </p:sp>
      <p:sp>
        <p:nvSpPr>
          <p:cNvPr id="13" name="Rectangle 3"/>
          <p:cNvSpPr txBox="1"/>
          <p:nvPr/>
        </p:nvSpPr>
        <p:spPr>
          <a:xfrm>
            <a:off x="228600" y="2667000"/>
            <a:ext cx="8534400" cy="2286000"/>
          </a:xfrm>
          <a:prstGeom prst="rect">
            <a:avLst/>
          </a:prstGeom>
          <a:noFill/>
          <a:ln w="9525">
            <a:noFill/>
          </a:ln>
        </p:spPr>
        <p:txBody>
          <a:bodyPr anchor="t" anchorCtr="0"/>
          <a:p>
            <a:pPr marL="742950" lvl="1" indent="-285750" eaLnBrk="0" hangingPunct="0">
              <a:spcBef>
                <a:spcPct val="20000"/>
              </a:spcBef>
              <a:buNone/>
            </a:pPr>
            <a:r>
              <a:rPr lang="en-US" altLang="zh-CN" sz="2800" dirty="0">
                <a:latin typeface="Times New Roman" panose="02020603050405020304" pitchFamily="18" charset="0"/>
              </a:rPr>
              <a:t>1/ Vì sao nhiệt độ của trái đất ngày càng tăng?</a:t>
            </a:r>
            <a:endParaRPr lang="en-US" altLang="zh-CN" sz="2800" dirty="0">
              <a:latin typeface="Times New Roman" panose="02020603050405020304" pitchFamily="18" charset="0"/>
            </a:endParaRPr>
          </a:p>
          <a:p>
            <a:pPr marL="342900" indent="-342900" algn="just" eaLnBrk="0" hangingPunct="0">
              <a:spcBef>
                <a:spcPct val="20000"/>
              </a:spcBef>
            </a:pPr>
            <a:r>
              <a:rPr lang="en-US" altLang="zh-CN" sz="2800" dirty="0">
                <a:latin typeface="Times New Roman" panose="02020603050405020304" pitchFamily="18" charset="0"/>
              </a:rPr>
              <a:t>     2/ Môi trường sẽ ra sao nếu khí hậu của trái đất ngày càng nóng lên?</a:t>
            </a:r>
            <a:endParaRPr lang="en-US" altLang="zh-CN" sz="2800" dirty="0">
              <a:latin typeface="Times New Roman" panose="02020603050405020304" pitchFamily="18" charset="0"/>
            </a:endParaRPr>
          </a:p>
          <a:p>
            <a:pPr marL="342900" indent="-342900" eaLnBrk="0" hangingPunct="0">
              <a:spcBef>
                <a:spcPct val="20000"/>
              </a:spcBef>
            </a:pPr>
            <a:r>
              <a:rPr lang="en-US" altLang="zh-CN" sz="2800" dirty="0">
                <a:latin typeface="Times New Roman" panose="02020603050405020304" pitchFamily="18" charset="0"/>
              </a:rPr>
              <a:t>     3/ Tầm quan trọng của việc trồng cây xanh trong đời sống con người?</a:t>
            </a:r>
            <a:endParaRPr lang="en-US" altLang="zh-CN" sz="2800"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charRg st="0" end="48"/>
                                            </p:txEl>
                                          </p:spTgt>
                                        </p:tgtEl>
                                        <p:attrNameLst>
                                          <p:attrName>style.visibility</p:attrName>
                                        </p:attrNameLst>
                                      </p:cBhvr>
                                      <p:to>
                                        <p:strVal val="visible"/>
                                      </p:to>
                                    </p:set>
                                    <p:animEffect transition="in" filter="blinds(horizontal)">
                                      <p:cBhvr>
                                        <p:cTn id="12" dur="500"/>
                                        <p:tgtEl>
                                          <p:spTgt spid="13">
                                            <p:txEl>
                                              <p:charRg st="0" end="48"/>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3">
                                            <p:txEl>
                                              <p:charRg st="48" end="115"/>
                                            </p:txEl>
                                          </p:spTgt>
                                        </p:tgtEl>
                                        <p:attrNameLst>
                                          <p:attrName>style.visibility</p:attrName>
                                        </p:attrNameLst>
                                      </p:cBhvr>
                                      <p:to>
                                        <p:strVal val="visible"/>
                                      </p:to>
                                    </p:set>
                                    <p:animEffect transition="in" filter="blinds(horizontal)">
                                      <p:cBhvr>
                                        <p:cTn id="15" dur="500"/>
                                        <p:tgtEl>
                                          <p:spTgt spid="13">
                                            <p:txEl>
                                              <p:charRg st="48" end="115"/>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xEl>
                                              <p:charRg st="115" end="170"/>
                                            </p:txEl>
                                          </p:spTgt>
                                        </p:tgtEl>
                                        <p:attrNameLst>
                                          <p:attrName>style.visibility</p:attrName>
                                        </p:attrNameLst>
                                      </p:cBhvr>
                                      <p:to>
                                        <p:strVal val="visible"/>
                                      </p:to>
                                    </p:set>
                                    <p:animEffect transition="in" filter="blinds(horizontal)">
                                      <p:cBhvr>
                                        <p:cTn id="18" dur="500"/>
                                        <p:tgtEl>
                                          <p:spTgt spid="13">
                                            <p:txEl>
                                              <p:charRg st="115" end="17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2"/>
          <p:cNvSpPr>
            <a:spLocks noGrp="1" noChangeArrowheads="1"/>
          </p:cNvSpPr>
          <p:nvPr>
            <p:ph type="title"/>
          </p:nvPr>
        </p:nvSpPr>
        <p:spPr>
          <a:xfrm>
            <a:off x="703263" y="368300"/>
            <a:ext cx="7737475" cy="955675"/>
          </a:xfrm>
        </p:spPr>
        <p:txBody>
          <a:bodyPr vert="horz" wrap="square" lIns="91440" tIns="45720" rIns="91440" bIns="45720" numCol="1" rtlCol="0" anchor="ctr" anchorCtr="0" compatLnSpc="1">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en-US" sz="4400" b="0" i="0" u="none" strike="noStrike" kern="1200" cap="none" spc="0" normalizeH="0" baseline="0" noProof="0" smtClean="0">
              <a:ln>
                <a:noFill/>
              </a:ln>
              <a:solidFill>
                <a:schemeClr val="tx1"/>
              </a:solidFill>
              <a:effectLst>
                <a:outerShdw blurRad="38100" dist="38100" dir="2700000" algn="tl">
                  <a:srgbClr val="C0C0C0"/>
                </a:outerShdw>
              </a:effectLst>
              <a:uLnTx/>
              <a:uFillTx/>
              <a:latin typeface="+mj-lt"/>
              <a:ea typeface="+mj-ea"/>
              <a:cs typeface="+mj-cs"/>
            </a:endParaRPr>
          </a:p>
        </p:txBody>
      </p:sp>
      <p:pic>
        <p:nvPicPr>
          <p:cNvPr id="34819" name="Picture 4" descr="212"/>
          <p:cNvPicPr>
            <a:picLocks noChangeAspect="1"/>
          </p:cNvPicPr>
          <p:nvPr/>
        </p:nvPicPr>
        <p:blipFill>
          <a:blip r:embed="rId1"/>
          <a:stretch>
            <a:fillRect/>
          </a:stretch>
        </p:blipFill>
        <p:spPr>
          <a:xfrm>
            <a:off x="8382000" y="6035675"/>
            <a:ext cx="762000" cy="517525"/>
          </a:xfrm>
          <a:prstGeom prst="rect">
            <a:avLst/>
          </a:prstGeom>
          <a:noFill/>
          <a:ln w="9525">
            <a:noFill/>
          </a:ln>
        </p:spPr>
      </p:pic>
      <p:pic>
        <p:nvPicPr>
          <p:cNvPr id="34820" name="Picture 5" descr="226"/>
          <p:cNvPicPr>
            <a:picLocks noChangeAspect="1"/>
          </p:cNvPicPr>
          <p:nvPr/>
        </p:nvPicPr>
        <p:blipFill>
          <a:blip r:embed="rId2"/>
          <a:stretch>
            <a:fillRect/>
          </a:stretch>
        </p:blipFill>
        <p:spPr>
          <a:xfrm>
            <a:off x="0" y="5943600"/>
            <a:ext cx="455613" cy="685800"/>
          </a:xfrm>
          <a:prstGeom prst="rect">
            <a:avLst/>
          </a:prstGeom>
          <a:noFill/>
          <a:ln w="9525">
            <a:noFill/>
          </a:ln>
        </p:spPr>
      </p:pic>
      <p:pic>
        <p:nvPicPr>
          <p:cNvPr id="34821" name="Picture 10" descr="Buombay"/>
          <p:cNvPicPr>
            <a:picLocks noChangeAspect="1"/>
          </p:cNvPicPr>
          <p:nvPr/>
        </p:nvPicPr>
        <p:blipFill>
          <a:blip r:embed="rId3"/>
          <a:stretch>
            <a:fillRect/>
          </a:stretch>
        </p:blipFill>
        <p:spPr>
          <a:xfrm>
            <a:off x="152400" y="6400800"/>
            <a:ext cx="4495800" cy="419100"/>
          </a:xfrm>
          <a:prstGeom prst="rect">
            <a:avLst/>
          </a:prstGeom>
          <a:noFill/>
          <a:ln w="9525">
            <a:noFill/>
          </a:ln>
        </p:spPr>
      </p:pic>
      <p:pic>
        <p:nvPicPr>
          <p:cNvPr id="34822" name="Picture 10" descr="Buombay"/>
          <p:cNvPicPr>
            <a:picLocks noChangeAspect="1"/>
          </p:cNvPicPr>
          <p:nvPr/>
        </p:nvPicPr>
        <p:blipFill>
          <a:blip r:embed="rId3"/>
          <a:stretch>
            <a:fillRect/>
          </a:stretch>
        </p:blipFill>
        <p:spPr>
          <a:xfrm>
            <a:off x="4495800" y="6400800"/>
            <a:ext cx="4495800" cy="419100"/>
          </a:xfrm>
          <a:prstGeom prst="rect">
            <a:avLst/>
          </a:prstGeom>
          <a:noFill/>
          <a:ln w="9525">
            <a:noFill/>
          </a:ln>
        </p:spPr>
      </p:pic>
      <p:grpSp>
        <p:nvGrpSpPr>
          <p:cNvPr id="2" name="Group 8"/>
          <p:cNvGrpSpPr/>
          <p:nvPr/>
        </p:nvGrpSpPr>
        <p:grpSpPr>
          <a:xfrm>
            <a:off x="-131762" y="305435"/>
            <a:ext cx="9123362" cy="2173288"/>
            <a:chOff x="3" y="702"/>
            <a:chExt cx="5747" cy="1369"/>
          </a:xfrm>
        </p:grpSpPr>
        <p:sp>
          <p:nvSpPr>
            <p:cNvPr id="11" name="Curved Up Ribbon 10"/>
            <p:cNvSpPr/>
            <p:nvPr/>
          </p:nvSpPr>
          <p:spPr>
            <a:xfrm>
              <a:off x="3" y="702"/>
              <a:ext cx="5747" cy="1369"/>
            </a:xfrm>
            <a:prstGeom prst="ellipseRibbon2">
              <a:avLst>
                <a:gd name="adj1" fmla="val 25000"/>
                <a:gd name="adj2" fmla="val 68512"/>
                <a:gd name="adj3" fmla="val 12500"/>
              </a:avLst>
            </a:prstGeom>
            <a:solidFill>
              <a:srgbClr val="FF0000"/>
            </a:solidFill>
            <a:effectLst>
              <a:glow rad="228600">
                <a:schemeClr val="accent2">
                  <a:satMod val="175000"/>
                  <a:alpha val="40000"/>
                </a:schemeClr>
              </a:glow>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400" b="0" i="0" u="none" strike="noStrike" kern="1200" cap="none" spc="0" normalizeH="0" baseline="0" noProof="0" dirty="0" err="1">
                  <a:ln>
                    <a:noFill/>
                  </a:ln>
                  <a:solidFill>
                    <a:srgbClr val="FFFF00"/>
                  </a:solidFill>
                  <a:effectLst/>
                  <a:uLnTx/>
                  <a:uFillTx/>
                  <a:latin typeface="+mn-lt"/>
                  <a:ea typeface="+mn-ea"/>
                  <a:cs typeface="+mn-cs"/>
                </a:rPr>
                <a:t>Chúng</a:t>
              </a:r>
              <a:r>
                <a:rPr kumimoji="0" lang="en-US" sz="2400" b="0" i="0" u="none" strike="noStrike" kern="1200" cap="none" spc="0" normalizeH="0" baseline="0" noProof="0" dirty="0">
                  <a:ln>
                    <a:noFill/>
                  </a:ln>
                  <a:solidFill>
                    <a:srgbClr val="FFFF00"/>
                  </a:solidFill>
                  <a:effectLst/>
                  <a:uLnTx/>
                  <a:uFillTx/>
                  <a:latin typeface="+mn-lt"/>
                  <a:ea typeface="+mn-ea"/>
                  <a:cs typeface="+mn-cs"/>
                </a:rPr>
                <a:t> </a:t>
              </a:r>
              <a:r>
                <a:rPr kumimoji="0" lang="en-US" sz="2400" b="0" i="0" u="none" strike="noStrike" kern="1200" cap="none" spc="0" normalizeH="0" baseline="0" noProof="0" dirty="0" err="1">
                  <a:ln>
                    <a:noFill/>
                  </a:ln>
                  <a:solidFill>
                    <a:srgbClr val="FFFF00"/>
                  </a:solidFill>
                  <a:effectLst/>
                  <a:uLnTx/>
                  <a:uFillTx/>
                  <a:latin typeface="+mn-lt"/>
                  <a:ea typeface="+mn-ea"/>
                  <a:cs typeface="+mn-cs"/>
                </a:rPr>
                <a:t>ta</a:t>
              </a:r>
              <a:r>
                <a:rPr kumimoji="0" lang="en-US" sz="2400" b="0" i="0" u="none" strike="noStrike" kern="1200" cap="none" spc="0" normalizeH="0" baseline="0" noProof="0" dirty="0">
                  <a:ln>
                    <a:noFill/>
                  </a:ln>
                  <a:solidFill>
                    <a:srgbClr val="FFFF00"/>
                  </a:solidFill>
                  <a:effectLst/>
                  <a:uLnTx/>
                  <a:uFillTx/>
                  <a:latin typeface="+mn-lt"/>
                  <a:ea typeface="+mn-ea"/>
                  <a:cs typeface="+mn-cs"/>
                </a:rPr>
                <a:t> </a:t>
              </a:r>
              <a:r>
                <a:rPr kumimoji="0" lang="en-US" sz="2400" b="0" i="0" u="none" strike="noStrike" kern="1200" cap="none" spc="0" normalizeH="0" baseline="0" noProof="0" dirty="0" err="1">
                  <a:ln>
                    <a:noFill/>
                  </a:ln>
                  <a:solidFill>
                    <a:srgbClr val="FFFF00"/>
                  </a:solidFill>
                  <a:effectLst/>
                  <a:uLnTx/>
                  <a:uFillTx/>
                  <a:latin typeface="+mn-lt"/>
                  <a:ea typeface="+mn-ea"/>
                  <a:cs typeface="+mn-cs"/>
                </a:rPr>
                <a:t>hãy</a:t>
              </a:r>
              <a:r>
                <a:rPr kumimoji="0" lang="en-US" sz="2400" b="0" i="0" u="none" strike="noStrike" kern="1200" cap="none" spc="0" normalizeH="0" baseline="0" noProof="0" dirty="0">
                  <a:ln>
                    <a:noFill/>
                  </a:ln>
                  <a:solidFill>
                    <a:srgbClr val="FFFF00"/>
                  </a:solidFill>
                  <a:effectLst/>
                  <a:uLnTx/>
                  <a:uFillTx/>
                  <a:latin typeface="+mn-lt"/>
                  <a:ea typeface="+mn-ea"/>
                  <a:cs typeface="+mn-cs"/>
                </a:rPr>
                <a:t> </a:t>
              </a:r>
              <a:r>
                <a:rPr kumimoji="0" lang="en-US" sz="2400" b="0" i="0" u="none" strike="noStrike" kern="1200" cap="none" spc="0" normalizeH="0" baseline="0" noProof="0" dirty="0" err="1">
                  <a:ln>
                    <a:noFill/>
                  </a:ln>
                  <a:solidFill>
                    <a:srgbClr val="FFFF00"/>
                  </a:solidFill>
                  <a:effectLst/>
                  <a:uLnTx/>
                  <a:uFillTx/>
                  <a:latin typeface="+mn-lt"/>
                  <a:ea typeface="+mn-ea"/>
                  <a:cs typeface="+mn-cs"/>
                </a:rPr>
                <a:t>hành</a:t>
              </a:r>
              <a:r>
                <a:rPr kumimoji="0" lang="en-US" sz="2400" b="0" i="0" u="none" strike="noStrike" kern="1200" cap="none" spc="0" normalizeH="0" baseline="0" noProof="0" dirty="0">
                  <a:ln>
                    <a:noFill/>
                  </a:ln>
                  <a:solidFill>
                    <a:srgbClr val="FFFF00"/>
                  </a:solidFill>
                  <a:effectLst/>
                  <a:uLnTx/>
                  <a:uFillTx/>
                  <a:latin typeface="+mn-lt"/>
                  <a:ea typeface="+mn-ea"/>
                  <a:cs typeface="+mn-cs"/>
                </a:rPr>
                <a:t> </a:t>
              </a:r>
              <a:r>
                <a:rPr kumimoji="0" lang="en-US" sz="2400" b="0" i="0" u="none" strike="noStrike" kern="1200" cap="none" spc="0" normalizeH="0" baseline="0" noProof="0" dirty="0" err="1">
                  <a:ln>
                    <a:noFill/>
                  </a:ln>
                  <a:solidFill>
                    <a:srgbClr val="FFFF00"/>
                  </a:solidFill>
                  <a:effectLst/>
                  <a:uLnTx/>
                  <a:uFillTx/>
                  <a:latin typeface="+mn-lt"/>
                  <a:ea typeface="+mn-ea"/>
                  <a:cs typeface="+mn-cs"/>
                </a:rPr>
                <a:t>động</a:t>
              </a:r>
              <a:r>
                <a:rPr kumimoji="0" lang="en-US" sz="2400" b="0" i="0" u="none" strike="noStrike" kern="1200" cap="none" spc="0" normalizeH="0" baseline="0" noProof="0" dirty="0">
                  <a:ln>
                    <a:noFill/>
                  </a:ln>
                  <a:solidFill>
                    <a:srgbClr val="FFFF00"/>
                  </a:solidFill>
                  <a:effectLst/>
                  <a:uLnTx/>
                  <a:uFillTx/>
                  <a:latin typeface="+mn-lt"/>
                  <a:ea typeface="+mn-ea"/>
                  <a:cs typeface="+mn-cs"/>
                </a:rPr>
                <a:t> </a:t>
              </a:r>
              <a:r>
                <a:rPr kumimoji="0" lang="en-US" sz="2400" b="0" i="0" u="none" strike="noStrike" kern="1200" cap="none" spc="0" normalizeH="0" baseline="0" noProof="0" dirty="0" err="1">
                  <a:ln>
                    <a:noFill/>
                  </a:ln>
                  <a:solidFill>
                    <a:srgbClr val="FFFF00"/>
                  </a:solidFill>
                  <a:effectLst/>
                  <a:uLnTx/>
                  <a:uFillTx/>
                  <a:latin typeface="+mn-lt"/>
                  <a:ea typeface="+mn-ea"/>
                  <a:cs typeface="+mn-cs"/>
                </a:rPr>
                <a:t>ngay</a:t>
              </a:r>
              <a:r>
                <a:rPr kumimoji="0" lang="en-US" sz="2400" b="0" i="0" u="none" strike="noStrike" kern="1200" cap="none" spc="0" normalizeH="0" baseline="0" noProof="0" dirty="0">
                  <a:ln>
                    <a:noFill/>
                  </a:ln>
                  <a:solidFill>
                    <a:srgbClr val="FFFF00"/>
                  </a:solidFill>
                  <a:effectLst/>
                  <a:uLnTx/>
                  <a:uFillTx/>
                  <a:latin typeface="+mn-lt"/>
                  <a:ea typeface="+mn-ea"/>
                  <a:cs typeface="+mn-cs"/>
                </a:rPr>
                <a:t> </a:t>
              </a:r>
              <a:r>
                <a:rPr kumimoji="0" lang="en-US" sz="2400" b="0" i="0" u="none" strike="noStrike" kern="1200" cap="none" spc="0" normalizeH="0" baseline="0" noProof="0" dirty="0" err="1">
                  <a:ln>
                    <a:noFill/>
                  </a:ln>
                  <a:solidFill>
                    <a:srgbClr val="FFFF00"/>
                  </a:solidFill>
                  <a:effectLst/>
                  <a:uLnTx/>
                  <a:uFillTx/>
                  <a:latin typeface="+mn-lt"/>
                  <a:ea typeface="+mn-ea"/>
                  <a:cs typeface="+mn-cs"/>
                </a:rPr>
                <a:t>để</a:t>
              </a:r>
              <a:r>
                <a:rPr kumimoji="0" lang="en-US" sz="2400" b="0" i="0" u="none" strike="noStrike" kern="1200" cap="none" spc="0" normalizeH="0" baseline="0" noProof="0" dirty="0">
                  <a:ln>
                    <a:noFill/>
                  </a:ln>
                  <a:solidFill>
                    <a:srgbClr val="FFFF00"/>
                  </a:solidFill>
                  <a:effectLst/>
                  <a:uLnTx/>
                  <a:uFillTx/>
                  <a:latin typeface="+mn-lt"/>
                  <a:ea typeface="+mn-ea"/>
                  <a:cs typeface="+mn-cs"/>
                </a:rPr>
                <a:t> </a:t>
              </a:r>
              <a:r>
                <a:rPr kumimoji="0" lang="en-US" sz="2400" b="0" i="0" u="none" strike="noStrike" kern="1200" cap="none" spc="0" normalizeH="0" baseline="0" noProof="0" dirty="0" err="1">
                  <a:ln>
                    <a:noFill/>
                  </a:ln>
                  <a:solidFill>
                    <a:srgbClr val="FFFF00"/>
                  </a:solidFill>
                  <a:effectLst/>
                  <a:uLnTx/>
                  <a:uFillTx/>
                  <a:latin typeface="+mn-lt"/>
                  <a:ea typeface="+mn-ea"/>
                  <a:cs typeface="+mn-cs"/>
                </a:rPr>
                <a:t>được</a:t>
              </a:r>
              <a:r>
                <a:rPr kumimoji="0" lang="en-US" sz="2400" b="0" i="0" u="none" strike="noStrike" kern="1200" cap="none" spc="0" normalizeH="0" baseline="0" noProof="0" dirty="0">
                  <a:ln>
                    <a:noFill/>
                  </a:ln>
                  <a:solidFill>
                    <a:srgbClr val="FFFF00"/>
                  </a:solidFill>
                  <a:effectLst/>
                  <a:uLnTx/>
                  <a:uFillTx/>
                  <a:latin typeface="+mn-lt"/>
                  <a:ea typeface="+mn-ea"/>
                  <a:cs typeface="+mn-cs"/>
                </a:rPr>
                <a:t>  </a:t>
              </a:r>
              <a:endParaRPr kumimoji="0" lang="en-US" sz="2400" b="0" i="0" u="none" strike="noStrike" kern="1200" cap="none" spc="0" normalizeH="0" baseline="0" noProof="0" dirty="0">
                <a:ln>
                  <a:noFill/>
                </a:ln>
                <a:solidFill>
                  <a:srgbClr val="FFFF00"/>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2400" b="0" i="0" u="none" strike="noStrike" kern="1200" cap="none" spc="0" normalizeH="0" baseline="0" noProof="0" dirty="0" err="1">
                  <a:ln>
                    <a:noFill/>
                  </a:ln>
                  <a:solidFill>
                    <a:srgbClr val="FFFF00"/>
                  </a:solidFill>
                  <a:effectLst/>
                  <a:uLnTx/>
                  <a:uFillTx/>
                  <a:latin typeface="+mn-lt"/>
                  <a:ea typeface="+mn-ea"/>
                  <a:cs typeface="+mn-cs"/>
                </a:rPr>
                <a:t>hít</a:t>
              </a:r>
              <a:r>
                <a:rPr kumimoji="0" lang="en-US" sz="2400" b="0" i="0" u="none" strike="noStrike" kern="1200" cap="none" spc="0" normalizeH="0" baseline="0" noProof="0" dirty="0">
                  <a:ln>
                    <a:noFill/>
                  </a:ln>
                  <a:solidFill>
                    <a:srgbClr val="FFFF00"/>
                  </a:solidFill>
                  <a:effectLst/>
                  <a:uLnTx/>
                  <a:uFillTx/>
                  <a:latin typeface="+mn-lt"/>
                  <a:ea typeface="+mn-ea"/>
                  <a:cs typeface="+mn-cs"/>
                </a:rPr>
                <a:t> </a:t>
              </a:r>
              <a:r>
                <a:rPr kumimoji="0" lang="en-US" sz="2400" b="0" i="0" u="none" strike="noStrike" kern="1200" cap="none" spc="0" normalizeH="0" baseline="0" noProof="0" dirty="0" err="1">
                  <a:ln>
                    <a:noFill/>
                  </a:ln>
                  <a:solidFill>
                    <a:srgbClr val="FFFF00"/>
                  </a:solidFill>
                  <a:effectLst/>
                  <a:uLnTx/>
                  <a:uFillTx/>
                  <a:latin typeface="+mn-lt"/>
                  <a:ea typeface="+mn-ea"/>
                  <a:cs typeface="+mn-cs"/>
                </a:rPr>
                <a:t>thở</a:t>
              </a:r>
              <a:r>
                <a:rPr kumimoji="0" lang="en-US" sz="2400" b="0" i="0" u="none" strike="noStrike" kern="1200" cap="none" spc="0" normalizeH="0" baseline="0" noProof="0" dirty="0">
                  <a:ln>
                    <a:noFill/>
                  </a:ln>
                  <a:solidFill>
                    <a:srgbClr val="FFFF00"/>
                  </a:solidFill>
                  <a:effectLst/>
                  <a:uLnTx/>
                  <a:uFillTx/>
                  <a:latin typeface="+mn-lt"/>
                  <a:ea typeface="+mn-ea"/>
                  <a:cs typeface="+mn-cs"/>
                </a:rPr>
                <a:t> </a:t>
              </a:r>
              <a:r>
                <a:rPr kumimoji="0" lang="en-US" sz="2400" b="0" i="0" u="none" strike="noStrike" kern="1200" cap="none" spc="0" normalizeH="0" baseline="0" noProof="0" dirty="0" err="1">
                  <a:ln>
                    <a:noFill/>
                  </a:ln>
                  <a:solidFill>
                    <a:srgbClr val="FFFF00"/>
                  </a:solidFill>
                  <a:effectLst/>
                  <a:uLnTx/>
                  <a:uFillTx/>
                  <a:latin typeface="+mn-lt"/>
                  <a:ea typeface="+mn-ea"/>
                  <a:cs typeface="+mn-cs"/>
                </a:rPr>
                <a:t>bầu</a:t>
              </a:r>
              <a:r>
                <a:rPr kumimoji="0" lang="en-US" sz="2400" b="0" i="0" u="none" strike="noStrike" kern="1200" cap="none" spc="0" normalizeH="0" baseline="0" noProof="0" dirty="0">
                  <a:ln>
                    <a:noFill/>
                  </a:ln>
                  <a:solidFill>
                    <a:srgbClr val="FFFF00"/>
                  </a:solidFill>
                  <a:effectLst/>
                  <a:uLnTx/>
                  <a:uFillTx/>
                  <a:latin typeface="+mn-lt"/>
                  <a:ea typeface="+mn-ea"/>
                  <a:cs typeface="+mn-cs"/>
                </a:rPr>
                <a:t> </a:t>
              </a:r>
              <a:r>
                <a:rPr kumimoji="0" lang="en-US" sz="2400" b="0" i="0" u="none" strike="noStrike" kern="1200" cap="none" spc="0" normalizeH="0" baseline="0" noProof="0" dirty="0" err="1">
                  <a:ln>
                    <a:noFill/>
                  </a:ln>
                  <a:solidFill>
                    <a:srgbClr val="FFFF00"/>
                  </a:solidFill>
                  <a:effectLst/>
                  <a:uLnTx/>
                  <a:uFillTx/>
                  <a:latin typeface="+mn-lt"/>
                  <a:ea typeface="+mn-ea"/>
                  <a:cs typeface="+mn-cs"/>
                </a:rPr>
                <a:t>không</a:t>
              </a:r>
              <a:r>
                <a:rPr kumimoji="0" lang="en-US" sz="2400" b="0" i="0" u="none" strike="noStrike" kern="1200" cap="none" spc="0" normalizeH="0" baseline="0" noProof="0" dirty="0">
                  <a:ln>
                    <a:noFill/>
                  </a:ln>
                  <a:solidFill>
                    <a:srgbClr val="FFFF00"/>
                  </a:solidFill>
                  <a:effectLst/>
                  <a:uLnTx/>
                  <a:uFillTx/>
                  <a:latin typeface="+mn-lt"/>
                  <a:ea typeface="+mn-ea"/>
                  <a:cs typeface="+mn-cs"/>
                </a:rPr>
                <a:t> </a:t>
              </a:r>
              <a:r>
                <a:rPr kumimoji="0" lang="en-US" sz="2400" b="0" i="0" u="none" strike="noStrike" kern="1200" cap="none" spc="0" normalizeH="0" baseline="0" noProof="0" dirty="0" err="1">
                  <a:ln>
                    <a:noFill/>
                  </a:ln>
                  <a:solidFill>
                    <a:srgbClr val="FFFF00"/>
                  </a:solidFill>
                  <a:effectLst/>
                  <a:uLnTx/>
                  <a:uFillTx/>
                  <a:latin typeface="+mn-lt"/>
                  <a:ea typeface="+mn-ea"/>
                  <a:cs typeface="+mn-cs"/>
                </a:rPr>
                <a:t>khí</a:t>
              </a:r>
              <a:r>
                <a:rPr kumimoji="0" lang="en-US" sz="2400" b="0" i="0" u="none" strike="noStrike" kern="1200" cap="none" spc="0" normalizeH="0" baseline="0" noProof="0" dirty="0">
                  <a:ln>
                    <a:noFill/>
                  </a:ln>
                  <a:solidFill>
                    <a:srgbClr val="FFFF00"/>
                  </a:solidFill>
                  <a:effectLst/>
                  <a:uLnTx/>
                  <a:uFillTx/>
                  <a:latin typeface="+mn-lt"/>
                  <a:ea typeface="+mn-ea"/>
                  <a:cs typeface="+mn-cs"/>
                </a:rPr>
                <a:t> </a:t>
              </a:r>
              <a:r>
                <a:rPr kumimoji="0" lang="en-US" sz="2400" b="0" i="0" u="none" strike="noStrike" kern="1200" cap="none" spc="0" normalizeH="0" baseline="0" noProof="0" dirty="0" err="1">
                  <a:ln>
                    <a:noFill/>
                  </a:ln>
                  <a:solidFill>
                    <a:srgbClr val="FFFF00"/>
                  </a:solidFill>
                  <a:effectLst/>
                  <a:uLnTx/>
                  <a:uFillTx/>
                  <a:latin typeface="+mn-lt"/>
                  <a:ea typeface="+mn-ea"/>
                  <a:cs typeface="+mn-cs"/>
                </a:rPr>
                <a:t>trong</a:t>
              </a:r>
              <a:r>
                <a:rPr kumimoji="0" lang="en-US" sz="2400" b="0" i="0" u="none" strike="noStrike" kern="1200" cap="none" spc="0" normalizeH="0" baseline="0" noProof="0" dirty="0">
                  <a:ln>
                    <a:noFill/>
                  </a:ln>
                  <a:solidFill>
                    <a:srgbClr val="FFFF00"/>
                  </a:solidFill>
                  <a:effectLst/>
                  <a:uLnTx/>
                  <a:uFillTx/>
                  <a:latin typeface="+mn-lt"/>
                  <a:ea typeface="+mn-ea"/>
                  <a:cs typeface="+mn-cs"/>
                </a:rPr>
                <a:t> </a:t>
              </a:r>
              <a:r>
                <a:rPr kumimoji="0" lang="en-US" sz="2400" b="0" i="0" u="none" strike="noStrike" kern="1200" cap="none" spc="0" normalizeH="0" baseline="0" noProof="0" dirty="0" err="1">
                  <a:ln>
                    <a:noFill/>
                  </a:ln>
                  <a:solidFill>
                    <a:srgbClr val="FFFF00"/>
                  </a:solidFill>
                  <a:effectLst/>
                  <a:uLnTx/>
                  <a:uFillTx/>
                  <a:latin typeface="+mn-lt"/>
                  <a:ea typeface="+mn-ea"/>
                  <a:cs typeface="+mn-cs"/>
                </a:rPr>
                <a:t>lành</a:t>
              </a:r>
              <a:endParaRPr kumimoji="0" lang="en-US" sz="2400" b="0" i="0" u="none" strike="noStrike" kern="1200" cap="none" spc="0" normalizeH="0" baseline="0" noProof="0" dirty="0">
                <a:ln>
                  <a:noFill/>
                </a:ln>
                <a:solidFill>
                  <a:srgbClr val="FFFF00"/>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34825" name="Text Box 10"/>
            <p:cNvSpPr txBox="1"/>
            <p:nvPr/>
          </p:nvSpPr>
          <p:spPr>
            <a:xfrm>
              <a:off x="973" y="823"/>
              <a:ext cx="3875" cy="872"/>
            </a:xfrm>
            <a:prstGeom prst="rect">
              <a:avLst/>
            </a:prstGeom>
            <a:solidFill>
              <a:srgbClr val="FF0000"/>
            </a:solidFill>
            <a:ln w="9525">
              <a:noFill/>
            </a:ln>
          </p:spPr>
          <p:txBody>
            <a:bodyPr anchor="ctr" anchorCtr="1">
              <a:spAutoFit/>
            </a:bodyPr>
            <a:p>
              <a:pPr algn="just">
                <a:spcBef>
                  <a:spcPct val="50000"/>
                </a:spcBef>
              </a:pPr>
              <a:r>
                <a:rPr lang="en-US" altLang="zh-CN" sz="2400" b="1" dirty="0">
                  <a:solidFill>
                    <a:srgbClr val="0000FF"/>
                  </a:solidFill>
                  <a:latin typeface="Times New Roman" panose="02020603050405020304" pitchFamily="18" charset="0"/>
                </a:rPr>
                <a:t>                    </a:t>
              </a:r>
              <a:r>
                <a:rPr lang="en-US" altLang="zh-CN" sz="2400" b="1" dirty="0">
                  <a:solidFill>
                    <a:srgbClr val="FFFF00"/>
                  </a:solidFill>
                  <a:latin typeface="Times New Roman" panose="02020603050405020304" pitchFamily="18" charset="0"/>
                </a:rPr>
                <a:t>THÔNG ĐIỆP CUỘC SỐNG</a:t>
              </a:r>
              <a:endParaRPr lang="en-US" altLang="zh-CN" sz="2400" b="1" dirty="0">
                <a:solidFill>
                  <a:srgbClr val="FFFF00"/>
                </a:solidFill>
                <a:latin typeface="Times New Roman" panose="02020603050405020304" pitchFamily="18" charset="0"/>
              </a:endParaRPr>
            </a:p>
            <a:p>
              <a:pPr algn="ctr">
                <a:spcBef>
                  <a:spcPct val="50000"/>
                </a:spcBef>
              </a:pPr>
              <a:r>
                <a:rPr lang="en-US" altLang="zh-CN" sz="2400" b="1" dirty="0">
                  <a:solidFill>
                    <a:srgbClr val="00B050"/>
                  </a:solidFill>
                  <a:latin typeface="Times New Roman" panose="02020603050405020304" pitchFamily="18" charset="0"/>
                </a:rPr>
                <a:t>Hãy tích cực ươm, trồng v</a:t>
              </a:r>
              <a:r>
                <a:rPr lang="en-US" altLang="zh-CN" sz="2400" b="1" dirty="0">
                  <a:solidFill>
                    <a:srgbClr val="00B050"/>
                  </a:solidFill>
                  <a:latin typeface="Times New Roman" panose="02020603050405020304" pitchFamily="18" charset="0"/>
                  <a:ea typeface="Times New Roman" panose="02020603050405020304" pitchFamily="18" charset="0"/>
                </a:rPr>
                <a:t>à</a:t>
              </a:r>
              <a:r>
                <a:rPr lang="en-US" altLang="zh-CN" sz="2400" b="1" dirty="0">
                  <a:solidFill>
                    <a:srgbClr val="00B050"/>
                  </a:solidFill>
                  <a:latin typeface="Times New Roman" panose="02020603050405020304" pitchFamily="18" charset="0"/>
                </a:rPr>
                <a:t> chăm sóc cây vì một h</a:t>
              </a:r>
              <a:r>
                <a:rPr lang="en-US" altLang="zh-CN" sz="2400" b="1" dirty="0">
                  <a:solidFill>
                    <a:srgbClr val="00B050"/>
                  </a:solidFill>
                  <a:latin typeface="Times New Roman" panose="02020603050405020304" pitchFamily="18" charset="0"/>
                  <a:ea typeface="Times New Roman" panose="02020603050405020304" pitchFamily="18" charset="0"/>
                </a:rPr>
                <a:t>à</a:t>
              </a:r>
              <a:r>
                <a:rPr lang="en-US" altLang="zh-CN" sz="2400" b="1" dirty="0">
                  <a:solidFill>
                    <a:srgbClr val="00B050"/>
                  </a:solidFill>
                  <a:latin typeface="Times New Roman" panose="02020603050405020304" pitchFamily="18" charset="0"/>
                </a:rPr>
                <a:t>nh tinh xanh!</a:t>
              </a:r>
              <a:endParaRPr lang="en-US" altLang="zh-CN" sz="2400" b="1" dirty="0">
                <a:solidFill>
                  <a:srgbClr val="00B050"/>
                </a:solidFill>
                <a:latin typeface="Times New Roman" panose="02020603050405020304" pitchFamily="18" charset="0"/>
                <a:ea typeface="Times New Roman" panose="02020603050405020304" pitchFamily="18" charset="0"/>
              </a:endParaRPr>
            </a:p>
          </p:txBody>
        </p:sp>
      </p:grpSp>
      <p:pic>
        <p:nvPicPr>
          <p:cNvPr id="13" name="Picture 11" descr="02062011%20(10)"/>
          <p:cNvPicPr>
            <a:picLocks noChangeAspect="1"/>
          </p:cNvPicPr>
          <p:nvPr/>
        </p:nvPicPr>
        <p:blipFill>
          <a:blip r:embed="rId4"/>
          <a:stretch>
            <a:fillRect/>
          </a:stretch>
        </p:blipFill>
        <p:spPr>
          <a:xfrm>
            <a:off x="2282190" y="2515235"/>
            <a:ext cx="4295775" cy="28575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4"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ox(i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extBox 10"/>
          <p:cNvSpPr txBox="1"/>
          <p:nvPr/>
        </p:nvSpPr>
        <p:spPr>
          <a:xfrm>
            <a:off x="1752600" y="304800"/>
            <a:ext cx="6629400" cy="461963"/>
          </a:xfrm>
          <a:prstGeom prst="rect">
            <a:avLst/>
          </a:prstGeom>
          <a:noFill/>
          <a:ln w="9525">
            <a:noFill/>
          </a:ln>
        </p:spPr>
        <p:txBody>
          <a:bodyPr anchor="t" anchorCtr="0">
            <a:spAutoFit/>
          </a:bodyPr>
          <a:p>
            <a:r>
              <a:rPr lang="en-US" altLang="zh-CN" sz="2400" b="1" dirty="0">
                <a:solidFill>
                  <a:srgbClr val="FF0000"/>
                </a:solidFill>
                <a:latin typeface="Times New Roman" panose="02020603050405020304" pitchFamily="18" charset="0"/>
              </a:rPr>
              <a:t>MỘT SỐ BỆNH ĐỐI VỚI HỆ HÔ HẤP</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pic>
        <p:nvPicPr>
          <p:cNvPr id="7171" name="Picture 2" descr="http://xoangbachphuc.vn/wp-content/uploads/2014/10/viem-mui-di-ung.png"/>
          <p:cNvPicPr>
            <a:picLocks noChangeAspect="1"/>
          </p:cNvPicPr>
          <p:nvPr/>
        </p:nvPicPr>
        <p:blipFill>
          <a:blip r:embed="rId1"/>
          <a:stretch>
            <a:fillRect/>
          </a:stretch>
        </p:blipFill>
        <p:spPr>
          <a:xfrm>
            <a:off x="212725" y="1066800"/>
            <a:ext cx="2044700" cy="1643063"/>
          </a:xfrm>
          <a:prstGeom prst="rect">
            <a:avLst/>
          </a:prstGeom>
          <a:noFill/>
          <a:ln w="12700" cap="flat" cmpd="sng">
            <a:solidFill>
              <a:schemeClr val="tx1"/>
            </a:solidFill>
            <a:prstDash val="solid"/>
            <a:miter/>
            <a:headEnd type="none" w="med" len="med"/>
            <a:tailEnd type="none" w="med" len="med"/>
          </a:ln>
        </p:spPr>
      </p:pic>
      <p:pic>
        <p:nvPicPr>
          <p:cNvPr id="7172" name="Picture 6" descr="http://thongtinbenh.com/Uploads/images/Thongtinbenh/viem-amidal.jpg"/>
          <p:cNvPicPr>
            <a:picLocks noChangeAspect="1"/>
          </p:cNvPicPr>
          <p:nvPr/>
        </p:nvPicPr>
        <p:blipFill>
          <a:blip r:embed="rId2"/>
          <a:stretch>
            <a:fillRect/>
          </a:stretch>
        </p:blipFill>
        <p:spPr>
          <a:xfrm>
            <a:off x="2435225" y="990600"/>
            <a:ext cx="2039938" cy="1687513"/>
          </a:xfrm>
          <a:prstGeom prst="rect">
            <a:avLst/>
          </a:prstGeom>
          <a:noFill/>
          <a:ln w="12700" cap="flat" cmpd="sng">
            <a:solidFill>
              <a:schemeClr val="tx1"/>
            </a:solidFill>
            <a:prstDash val="solid"/>
            <a:miter/>
            <a:headEnd type="none" w="med" len="med"/>
            <a:tailEnd type="none" w="med" len="med"/>
          </a:ln>
        </p:spPr>
      </p:pic>
      <p:pic>
        <p:nvPicPr>
          <p:cNvPr id="7173" name="Picture 8" descr="http://www.tmh.benhvien115.com.vn/3cms/upload/taimuihong/Image/hong%20hat%202.jpg"/>
          <p:cNvPicPr>
            <a:picLocks noChangeAspect="1"/>
          </p:cNvPicPr>
          <p:nvPr/>
        </p:nvPicPr>
        <p:blipFill>
          <a:blip r:embed="rId3"/>
          <a:stretch>
            <a:fillRect/>
          </a:stretch>
        </p:blipFill>
        <p:spPr>
          <a:xfrm>
            <a:off x="4645025" y="990600"/>
            <a:ext cx="1947863" cy="1676400"/>
          </a:xfrm>
          <a:prstGeom prst="rect">
            <a:avLst/>
          </a:prstGeom>
          <a:noFill/>
          <a:ln w="12700" cap="flat" cmpd="sng">
            <a:solidFill>
              <a:schemeClr val="tx1"/>
            </a:solidFill>
            <a:prstDash val="solid"/>
            <a:miter/>
            <a:headEnd type="none" w="med" len="med"/>
            <a:tailEnd type="none" w="med" len="med"/>
          </a:ln>
        </p:spPr>
      </p:pic>
      <p:pic>
        <p:nvPicPr>
          <p:cNvPr id="7174" name="Picture 17" descr="http://truyenhinhnghean.vn/dataimages/201509/original/images1210575_BENH_VIEM_PHE_QUAN_O_TRE_EM.jpg"/>
          <p:cNvPicPr>
            <a:picLocks noChangeAspect="1"/>
          </p:cNvPicPr>
          <p:nvPr/>
        </p:nvPicPr>
        <p:blipFill>
          <a:blip r:embed="rId4"/>
          <a:stretch>
            <a:fillRect/>
          </a:stretch>
        </p:blipFill>
        <p:spPr>
          <a:xfrm>
            <a:off x="6753225" y="1019175"/>
            <a:ext cx="2198688" cy="1660525"/>
          </a:xfrm>
          <a:prstGeom prst="rect">
            <a:avLst/>
          </a:prstGeom>
          <a:noFill/>
          <a:ln w="12700" cap="flat" cmpd="sng">
            <a:solidFill>
              <a:schemeClr val="tx1"/>
            </a:solidFill>
            <a:prstDash val="solid"/>
            <a:miter/>
            <a:headEnd type="none" w="med" len="med"/>
            <a:tailEnd type="none" w="med" len="med"/>
          </a:ln>
        </p:spPr>
      </p:pic>
      <p:pic>
        <p:nvPicPr>
          <p:cNvPr id="7175" name="Picture 2"/>
          <p:cNvPicPr>
            <a:picLocks noChangeAspect="1"/>
          </p:cNvPicPr>
          <p:nvPr/>
        </p:nvPicPr>
        <p:blipFill>
          <a:blip r:embed="rId5"/>
          <a:stretch>
            <a:fillRect/>
          </a:stretch>
        </p:blipFill>
        <p:spPr>
          <a:xfrm>
            <a:off x="6381750" y="3527425"/>
            <a:ext cx="2546350" cy="2235200"/>
          </a:xfrm>
          <a:prstGeom prst="rect">
            <a:avLst/>
          </a:prstGeom>
          <a:noFill/>
          <a:ln w="12700" cap="flat" cmpd="sng">
            <a:solidFill>
              <a:schemeClr val="tx1"/>
            </a:solidFill>
            <a:prstDash val="solid"/>
            <a:miter/>
            <a:headEnd type="none" w="med" len="med"/>
            <a:tailEnd type="none" w="med" len="med"/>
          </a:ln>
        </p:spPr>
      </p:pic>
      <p:pic>
        <p:nvPicPr>
          <p:cNvPr id="7176" name="Picture 3"/>
          <p:cNvPicPr>
            <a:picLocks noChangeAspect="1"/>
          </p:cNvPicPr>
          <p:nvPr/>
        </p:nvPicPr>
        <p:blipFill>
          <a:blip r:embed="rId6"/>
          <a:stretch>
            <a:fillRect/>
          </a:stretch>
        </p:blipFill>
        <p:spPr>
          <a:xfrm>
            <a:off x="3489325" y="3521075"/>
            <a:ext cx="2667000" cy="2174875"/>
          </a:xfrm>
          <a:prstGeom prst="rect">
            <a:avLst/>
          </a:prstGeom>
          <a:noFill/>
          <a:ln w="12700" cap="flat" cmpd="sng">
            <a:solidFill>
              <a:schemeClr val="tx1"/>
            </a:solidFill>
            <a:prstDash val="solid"/>
            <a:miter/>
            <a:headEnd type="none" w="med" len="med"/>
            <a:tailEnd type="none" w="med" len="med"/>
          </a:ln>
        </p:spPr>
      </p:pic>
      <p:sp>
        <p:nvSpPr>
          <p:cNvPr id="24" name="TextBox 23"/>
          <p:cNvSpPr txBox="1"/>
          <p:nvPr/>
        </p:nvSpPr>
        <p:spPr>
          <a:xfrm>
            <a:off x="401638" y="2757488"/>
            <a:ext cx="1447800" cy="369887"/>
          </a:xfrm>
          <a:prstGeom prst="rect">
            <a:avLst/>
          </a:prstGeom>
          <a:noFill/>
          <a:ln w="9525">
            <a:noFill/>
          </a:ln>
        </p:spPr>
        <p:txBody>
          <a:bodyPr anchor="t" anchorCtr="0">
            <a:spAutoFit/>
          </a:bodyPr>
          <a:p>
            <a:r>
              <a:rPr lang="en-US" altLang="zh-CN" sz="1800" b="1" dirty="0">
                <a:latin typeface="Arial" panose="020B0604020202020204" pitchFamily="34" charset="0"/>
              </a:rPr>
              <a:t>1.Viêm mũi</a:t>
            </a:r>
            <a:endParaRPr lang="en-US" altLang="zh-CN" sz="1800" b="1" dirty="0">
              <a:latin typeface="Arial" panose="020B0604020202020204" pitchFamily="34" charset="0"/>
            </a:endParaRPr>
          </a:p>
        </p:txBody>
      </p:sp>
      <p:sp>
        <p:nvSpPr>
          <p:cNvPr id="26" name="TextBox 25"/>
          <p:cNvSpPr txBox="1"/>
          <p:nvPr/>
        </p:nvSpPr>
        <p:spPr>
          <a:xfrm>
            <a:off x="2273300" y="2743200"/>
            <a:ext cx="2209800" cy="369888"/>
          </a:xfrm>
          <a:prstGeom prst="rect">
            <a:avLst/>
          </a:prstGeom>
          <a:noFill/>
          <a:ln w="9525">
            <a:noFill/>
          </a:ln>
        </p:spPr>
        <p:txBody>
          <a:bodyPr anchor="t" anchorCtr="0">
            <a:spAutoFit/>
          </a:bodyPr>
          <a:p>
            <a:pPr algn="ctr"/>
            <a:r>
              <a:rPr lang="en-US" altLang="zh-CN" sz="1800" b="1" dirty="0">
                <a:latin typeface="Arial" panose="020B0604020202020204" pitchFamily="34" charset="0"/>
              </a:rPr>
              <a:t>2.Viêm Amindan</a:t>
            </a:r>
            <a:endParaRPr lang="en-US" altLang="zh-CN" sz="1800" b="1" dirty="0">
              <a:latin typeface="Arial" panose="020B0604020202020204" pitchFamily="34" charset="0"/>
            </a:endParaRPr>
          </a:p>
        </p:txBody>
      </p:sp>
      <p:sp>
        <p:nvSpPr>
          <p:cNvPr id="27" name="TextBox 26"/>
          <p:cNvSpPr txBox="1"/>
          <p:nvPr/>
        </p:nvSpPr>
        <p:spPr>
          <a:xfrm>
            <a:off x="4537075" y="2755900"/>
            <a:ext cx="2209800" cy="369888"/>
          </a:xfrm>
          <a:prstGeom prst="rect">
            <a:avLst/>
          </a:prstGeom>
          <a:noFill/>
          <a:ln w="9525">
            <a:noFill/>
          </a:ln>
        </p:spPr>
        <p:txBody>
          <a:bodyPr anchor="t" anchorCtr="0">
            <a:spAutoFit/>
          </a:bodyPr>
          <a:p>
            <a:pPr algn="ctr"/>
            <a:r>
              <a:rPr lang="en-US" altLang="zh-CN" sz="1800" b="1" dirty="0">
                <a:latin typeface="Arial" panose="020B0604020202020204" pitchFamily="34" charset="0"/>
              </a:rPr>
              <a:t>3.Viêm  họng hạt</a:t>
            </a:r>
            <a:endParaRPr lang="en-US" altLang="zh-CN" sz="1800" b="1" dirty="0">
              <a:latin typeface="Arial" panose="020B0604020202020204" pitchFamily="34" charset="0"/>
            </a:endParaRPr>
          </a:p>
        </p:txBody>
      </p:sp>
      <p:sp>
        <p:nvSpPr>
          <p:cNvPr id="29" name="TextBox 28"/>
          <p:cNvSpPr txBox="1"/>
          <p:nvPr/>
        </p:nvSpPr>
        <p:spPr>
          <a:xfrm>
            <a:off x="6935788" y="2790825"/>
            <a:ext cx="2208212" cy="368300"/>
          </a:xfrm>
          <a:prstGeom prst="rect">
            <a:avLst/>
          </a:prstGeom>
          <a:noFill/>
          <a:ln w="9525">
            <a:noFill/>
          </a:ln>
        </p:spPr>
        <p:txBody>
          <a:bodyPr anchor="t" anchorCtr="0">
            <a:spAutoFit/>
          </a:bodyPr>
          <a:p>
            <a:r>
              <a:rPr lang="en-US" altLang="zh-CN" sz="1800" b="1" dirty="0">
                <a:solidFill>
                  <a:srgbClr val="0000FF"/>
                </a:solidFill>
                <a:latin typeface="Arial" panose="020B0604020202020204" pitchFamily="34" charset="0"/>
              </a:rPr>
              <a:t>4.Viêm phế quản</a:t>
            </a:r>
            <a:endParaRPr lang="en-US" altLang="zh-CN" sz="1800" b="1" dirty="0">
              <a:solidFill>
                <a:srgbClr val="0000FF"/>
              </a:solidFill>
              <a:latin typeface="Arial" panose="020B0604020202020204" pitchFamily="34" charset="0"/>
            </a:endParaRPr>
          </a:p>
        </p:txBody>
      </p:sp>
      <p:sp>
        <p:nvSpPr>
          <p:cNvPr id="30" name="TextBox 29"/>
          <p:cNvSpPr txBox="1"/>
          <p:nvPr/>
        </p:nvSpPr>
        <p:spPr>
          <a:xfrm>
            <a:off x="381000" y="5726113"/>
            <a:ext cx="2667000" cy="369887"/>
          </a:xfrm>
          <a:prstGeom prst="rect">
            <a:avLst/>
          </a:prstGeom>
          <a:noFill/>
          <a:ln w="9525">
            <a:noFill/>
          </a:ln>
        </p:spPr>
        <p:txBody>
          <a:bodyPr anchor="t" anchorCtr="0">
            <a:spAutoFit/>
          </a:bodyPr>
          <a:p>
            <a:pPr algn="ctr"/>
            <a:r>
              <a:rPr lang="en-US" altLang="zh-CN" sz="1800" b="1" dirty="0">
                <a:solidFill>
                  <a:srgbClr val="0000FF"/>
                </a:solidFill>
                <a:latin typeface="Arial" panose="020B0604020202020204" pitchFamily="34" charset="0"/>
              </a:rPr>
              <a:t>5.Bệnh bạch hầu</a:t>
            </a:r>
            <a:endParaRPr lang="en-US" altLang="zh-CN" sz="1800" b="1" dirty="0">
              <a:solidFill>
                <a:srgbClr val="0000FF"/>
              </a:solidFill>
              <a:latin typeface="Arial" panose="020B0604020202020204" pitchFamily="34" charset="0"/>
            </a:endParaRPr>
          </a:p>
        </p:txBody>
      </p:sp>
      <p:sp>
        <p:nvSpPr>
          <p:cNvPr id="31" name="TextBox 30"/>
          <p:cNvSpPr txBox="1"/>
          <p:nvPr/>
        </p:nvSpPr>
        <p:spPr>
          <a:xfrm>
            <a:off x="3602038" y="5748338"/>
            <a:ext cx="2209800" cy="368300"/>
          </a:xfrm>
          <a:prstGeom prst="rect">
            <a:avLst/>
          </a:prstGeom>
          <a:noFill/>
          <a:ln w="9525">
            <a:noFill/>
          </a:ln>
        </p:spPr>
        <p:txBody>
          <a:bodyPr anchor="t" anchorCtr="0">
            <a:spAutoFit/>
          </a:bodyPr>
          <a:p>
            <a:pPr algn="ctr"/>
            <a:r>
              <a:rPr lang="en-US" altLang="zh-CN" sz="1800" b="1" dirty="0">
                <a:solidFill>
                  <a:srgbClr val="0000FF"/>
                </a:solidFill>
                <a:latin typeface="Arial" panose="020B0604020202020204" pitchFamily="34" charset="0"/>
              </a:rPr>
              <a:t>6. Bệnh lao</a:t>
            </a:r>
            <a:endParaRPr lang="en-US" altLang="zh-CN" sz="1800" b="1" dirty="0">
              <a:solidFill>
                <a:srgbClr val="0000FF"/>
              </a:solidFill>
              <a:latin typeface="Arial" panose="020B0604020202020204" pitchFamily="34" charset="0"/>
            </a:endParaRPr>
          </a:p>
        </p:txBody>
      </p:sp>
      <p:sp>
        <p:nvSpPr>
          <p:cNvPr id="33" name="TextBox 32"/>
          <p:cNvSpPr txBox="1"/>
          <p:nvPr/>
        </p:nvSpPr>
        <p:spPr>
          <a:xfrm>
            <a:off x="6308725" y="5784850"/>
            <a:ext cx="2651125" cy="368300"/>
          </a:xfrm>
          <a:prstGeom prst="rect">
            <a:avLst/>
          </a:prstGeom>
          <a:noFill/>
          <a:ln w="9525">
            <a:noFill/>
          </a:ln>
        </p:spPr>
        <p:txBody>
          <a:bodyPr anchor="t" anchorCtr="0">
            <a:spAutoFit/>
          </a:bodyPr>
          <a:p>
            <a:pPr algn="ctr"/>
            <a:r>
              <a:rPr lang="en-US" altLang="zh-CN" sz="1800" b="1" dirty="0">
                <a:solidFill>
                  <a:srgbClr val="FF0000"/>
                </a:solidFill>
                <a:latin typeface="Arial" panose="020B0604020202020204" pitchFamily="34" charset="0"/>
              </a:rPr>
              <a:t>7. Bệnh ung thư phổi</a:t>
            </a:r>
            <a:endParaRPr lang="en-US" altLang="zh-CN" sz="1800" b="1" dirty="0">
              <a:solidFill>
                <a:srgbClr val="FF0000"/>
              </a:solidFill>
              <a:latin typeface="Arial" panose="020B0604020202020204" pitchFamily="34" charset="0"/>
            </a:endParaRPr>
          </a:p>
        </p:txBody>
      </p:sp>
      <p:sp>
        <p:nvSpPr>
          <p:cNvPr id="7185" name="Rectangle 17"/>
          <p:cNvSpPr/>
          <p:nvPr/>
        </p:nvSpPr>
        <p:spPr>
          <a:xfrm>
            <a:off x="457200" y="6172200"/>
            <a:ext cx="8386763" cy="523875"/>
          </a:xfrm>
          <a:prstGeom prst="rect">
            <a:avLst/>
          </a:prstGeom>
          <a:noFill/>
          <a:ln w="9525">
            <a:noFill/>
          </a:ln>
          <a:effectLst>
            <a:prstShdw prst="shdw12" dir="16200000">
              <a:schemeClr val="bg2">
                <a:alpha val="50000"/>
              </a:schemeClr>
            </a:prstShdw>
          </a:effectLst>
        </p:spPr>
        <p:txBody>
          <a:bodyPr wrap="none" anchor="ctr" anchorCtr="0">
            <a:spAutoFit/>
          </a:bodyPr>
          <a:p>
            <a:pPr defTabSz="914400" eaLnBrk="0" hangingPunct="0">
              <a:tabLst>
                <a:tab pos="5438775" algn="l"/>
              </a:tabLst>
            </a:pPr>
            <a:r>
              <a:rPr lang="en-US" altLang="zh-CN" sz="2800" dirty="0">
                <a:solidFill>
                  <a:srgbClr val="FF0000"/>
                </a:solidFill>
                <a:latin typeface="Times New Roman" panose="02020603050405020304" pitchFamily="18" charset="0"/>
              </a:rPr>
              <a:t>=&gt;Viêm, sưng, gây cản trở hô hấp, thậm chí gây tử vong.</a:t>
            </a:r>
            <a:endParaRPr lang="en-US" altLang="zh-CN" sz="2800" dirty="0">
              <a:solidFill>
                <a:srgbClr val="FF0000"/>
              </a:solidFill>
              <a:latin typeface="Arial" panose="020B0604020202020204" pitchFamily="34" charset="0"/>
            </a:endParaRPr>
          </a:p>
        </p:txBody>
      </p:sp>
      <p:pic>
        <p:nvPicPr>
          <p:cNvPr id="18" name="Picture 2" descr="Kết quả hình ảnh cho bệnh bạch hầu"/>
          <p:cNvPicPr>
            <a:picLocks noChangeAspect="1"/>
          </p:cNvPicPr>
          <p:nvPr/>
        </p:nvPicPr>
        <p:blipFill>
          <a:blip r:embed="rId7"/>
          <a:stretch>
            <a:fillRect/>
          </a:stretch>
        </p:blipFill>
        <p:spPr>
          <a:xfrm>
            <a:off x="381000" y="3624263"/>
            <a:ext cx="2825750" cy="2030412"/>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499"/>
                                          </p:stCondLst>
                                        </p:cTn>
                                        <p:tgtEl>
                                          <p:spTgt spid="7171"/>
                                        </p:tgtEl>
                                        <p:attrNameLst>
                                          <p:attrName>style.visibility</p:attrName>
                                        </p:attrNameLst>
                                      </p:cBhvr>
                                      <p:to>
                                        <p:strVal val="visible"/>
                                      </p:to>
                                    </p:set>
                                    <p:anim to="" calcmode="lin" valueType="num">
                                      <p:cBhvr>
                                        <p:cTn id="7" dur="1" fill="hold"/>
                                        <p:tgtEl>
                                          <p:spTgt spid="7171"/>
                                        </p:tgtEl>
                                        <p:attrNameLst>
                                          <p:attrName>style.visibility</p:attrName>
                                        </p:attrNameLst>
                                      </p:cBhvr>
                                    </p:anim>
                                  </p:childTnLst>
                                </p:cTn>
                              </p:par>
                              <p:par>
                                <p:cTn id="8" presetID="24" presetClass="entr" presetSubtype="0" fill="hold" nodeType="withEffect">
                                  <p:stCondLst>
                                    <p:cond delay="0"/>
                                  </p:stCondLst>
                                  <p:childTnLst>
                                    <p:set>
                                      <p:cBhvr>
                                        <p:cTn id="9" dur="1" fill="hold">
                                          <p:stCondLst>
                                            <p:cond delay="499"/>
                                          </p:stCondLst>
                                        </p:cTn>
                                        <p:tgtEl>
                                          <p:spTgt spid="7172"/>
                                        </p:tgtEl>
                                        <p:attrNameLst>
                                          <p:attrName>style.visibility</p:attrName>
                                        </p:attrNameLst>
                                      </p:cBhvr>
                                      <p:to>
                                        <p:strVal val="visible"/>
                                      </p:to>
                                    </p:set>
                                    <p:anim to="" calcmode="lin" valueType="num">
                                      <p:cBhvr>
                                        <p:cTn id="10" dur="1" fill="hold"/>
                                        <p:tgtEl>
                                          <p:spTgt spid="7172"/>
                                        </p:tgtEl>
                                        <p:attrNameLst>
                                          <p:attrName>style.visibility</p:attrName>
                                        </p:attrNameLst>
                                      </p:cBhvr>
                                    </p:anim>
                                  </p:childTnLst>
                                </p:cTn>
                              </p:par>
                              <p:par>
                                <p:cTn id="11" presetID="24" presetClass="entr" presetSubtype="0" fill="hold" nodeType="withEffect">
                                  <p:stCondLst>
                                    <p:cond delay="0"/>
                                  </p:stCondLst>
                                  <p:childTnLst>
                                    <p:set>
                                      <p:cBhvr>
                                        <p:cTn id="12" dur="1" fill="hold">
                                          <p:stCondLst>
                                            <p:cond delay="499"/>
                                          </p:stCondLst>
                                        </p:cTn>
                                        <p:tgtEl>
                                          <p:spTgt spid="7173"/>
                                        </p:tgtEl>
                                        <p:attrNameLst>
                                          <p:attrName>style.visibility</p:attrName>
                                        </p:attrNameLst>
                                      </p:cBhvr>
                                      <p:to>
                                        <p:strVal val="visible"/>
                                      </p:to>
                                    </p:set>
                                    <p:anim to="" calcmode="lin" valueType="num">
                                      <p:cBhvr>
                                        <p:cTn id="13" dur="1" fill="hold"/>
                                        <p:tgtEl>
                                          <p:spTgt spid="7173"/>
                                        </p:tgtEl>
                                        <p:attrNameLst>
                                          <p:attrName>style.visibility</p:attrName>
                                        </p:attrNameLst>
                                      </p:cBhvr>
                                    </p:anim>
                                  </p:childTnLst>
                                </p:cTn>
                              </p:par>
                              <p:par>
                                <p:cTn id="14" presetID="24" presetClass="entr" presetSubtype="0" fill="hold" nodeType="withEffect">
                                  <p:stCondLst>
                                    <p:cond delay="0"/>
                                  </p:stCondLst>
                                  <p:childTnLst>
                                    <p:set>
                                      <p:cBhvr>
                                        <p:cTn id="15" dur="1" fill="hold">
                                          <p:stCondLst>
                                            <p:cond delay="499"/>
                                          </p:stCondLst>
                                        </p:cTn>
                                        <p:tgtEl>
                                          <p:spTgt spid="7174"/>
                                        </p:tgtEl>
                                        <p:attrNameLst>
                                          <p:attrName>style.visibility</p:attrName>
                                        </p:attrNameLst>
                                      </p:cBhvr>
                                      <p:to>
                                        <p:strVal val="visible"/>
                                      </p:to>
                                    </p:set>
                                    <p:anim to="" calcmode="lin" valueType="num">
                                      <p:cBhvr>
                                        <p:cTn id="16" dur="1" fill="hold"/>
                                        <p:tgtEl>
                                          <p:spTgt spid="7174"/>
                                        </p:tgtEl>
                                        <p:attrNameLst>
                                          <p:attrName>style.visibility</p:attrName>
                                        </p:attrNameLst>
                                      </p:cBhvr>
                                    </p:anim>
                                  </p:childTnLst>
                                </p:cTn>
                              </p:par>
                              <p:par>
                                <p:cTn id="17" presetID="24" presetClass="entr" presetSubtype="0" fill="hold" nodeType="withEffect">
                                  <p:stCondLst>
                                    <p:cond delay="0"/>
                                  </p:stCondLst>
                                  <p:childTnLst>
                                    <p:set>
                                      <p:cBhvr>
                                        <p:cTn id="18" dur="1" fill="hold">
                                          <p:stCondLst>
                                            <p:cond delay="499"/>
                                          </p:stCondLst>
                                        </p:cTn>
                                        <p:tgtEl>
                                          <p:spTgt spid="7175"/>
                                        </p:tgtEl>
                                        <p:attrNameLst>
                                          <p:attrName>style.visibility</p:attrName>
                                        </p:attrNameLst>
                                      </p:cBhvr>
                                      <p:to>
                                        <p:strVal val="visible"/>
                                      </p:to>
                                    </p:set>
                                    <p:anim to="" calcmode="lin" valueType="num">
                                      <p:cBhvr>
                                        <p:cTn id="19" dur="1" fill="hold"/>
                                        <p:tgtEl>
                                          <p:spTgt spid="7175"/>
                                        </p:tgtEl>
                                        <p:attrNameLst>
                                          <p:attrName>style.visibility</p:attrName>
                                        </p:attrNameLst>
                                      </p:cBhvr>
                                    </p:anim>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par>
                                <p:cTn id="23" presetID="24" presetClass="entr" presetSubtype="0" fill="hold" nodeType="withEffect">
                                  <p:stCondLst>
                                    <p:cond delay="0"/>
                                  </p:stCondLst>
                                  <p:childTnLst>
                                    <p:set>
                                      <p:cBhvr>
                                        <p:cTn id="24" dur="1" fill="hold">
                                          <p:stCondLst>
                                            <p:cond delay="499"/>
                                          </p:stCondLst>
                                        </p:cTn>
                                        <p:tgtEl>
                                          <p:spTgt spid="7176"/>
                                        </p:tgtEl>
                                        <p:attrNameLst>
                                          <p:attrName>style.visibility</p:attrName>
                                        </p:attrNameLst>
                                      </p:cBhvr>
                                      <p:to>
                                        <p:strVal val="visible"/>
                                      </p:to>
                                    </p:set>
                                    <p:anim to="" calcmode="lin" valueType="num">
                                      <p:cBhvr>
                                        <p:cTn id="25" dur="1" fill="hold"/>
                                        <p:tgtEl>
                                          <p:spTgt spid="7176"/>
                                        </p:tgtEl>
                                        <p:attrNameLst>
                                          <p:attrName>style.visibility</p:attrName>
                                        </p:attrNameLst>
                                      </p:cBhvr>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499"/>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499"/>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30"/>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499"/>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7185"/>
                                        </p:tgtEl>
                                        <p:attrNameLst>
                                          <p:attrName>style.visibility</p:attrName>
                                        </p:attrNameLst>
                                      </p:cBhvr>
                                      <p:to>
                                        <p:strVal val="visible"/>
                                      </p:to>
                                    </p:set>
                                    <p:anim calcmode="lin" valueType="num">
                                      <p:cBhvr>
                                        <p:cTn id="53" dur="500" fill="hold"/>
                                        <p:tgtEl>
                                          <p:spTgt spid="7185"/>
                                        </p:tgtEl>
                                        <p:attrNameLst>
                                          <p:attrName>ppt_w</p:attrName>
                                        </p:attrNameLst>
                                      </p:cBhvr>
                                      <p:tavLst>
                                        <p:tav tm="0">
                                          <p:val>
                                            <p:fltVal val="0.000000"/>
                                          </p:val>
                                        </p:tav>
                                        <p:tav tm="100000">
                                          <p:val>
                                            <p:strVal val="#ppt_w"/>
                                          </p:val>
                                        </p:tav>
                                      </p:tavLst>
                                    </p:anim>
                                    <p:anim calcmode="lin" valueType="num">
                                      <p:cBhvr>
                                        <p:cTn id="54" dur="500" fill="hold"/>
                                        <p:tgtEl>
                                          <p:spTgt spid="7185"/>
                                        </p:tgtEl>
                                        <p:attrNameLst>
                                          <p:attrName>ppt_h</p:attrName>
                                        </p:attrNameLst>
                                      </p:cBhvr>
                                      <p:tavLst>
                                        <p:tav tm="0">
                                          <p:val>
                                            <p:fltVal val="0.000000"/>
                                          </p:val>
                                        </p:tav>
                                        <p:tav tm="100000">
                                          <p:val>
                                            <p:strVal val="#ppt_h"/>
                                          </p:val>
                                        </p:tav>
                                      </p:tavLst>
                                    </p:anim>
                                    <p:animEffect transition="in" filter="fade">
                                      <p:cBhvr>
                                        <p:cTn id="55" dur="500"/>
                                        <p:tgtEl>
                                          <p:spTgt spid="7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9" grpId="0"/>
      <p:bldP spid="30" grpId="0"/>
      <p:bldP spid="31" grpId="0"/>
      <p:bldP spid="33" grpId="0"/>
      <p:bldP spid="718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Text Box 3"/>
          <p:cNvSpPr txBox="1"/>
          <p:nvPr/>
        </p:nvSpPr>
        <p:spPr>
          <a:xfrm>
            <a:off x="454025" y="4327525"/>
            <a:ext cx="990600" cy="915988"/>
          </a:xfrm>
          <a:prstGeom prst="rect">
            <a:avLst/>
          </a:prstGeom>
          <a:solidFill>
            <a:srgbClr val="FFFF00"/>
          </a:solidFill>
          <a:ln w="12700" cap="flat" cmpd="sng">
            <a:solidFill>
              <a:schemeClr val="tx1"/>
            </a:solidFill>
            <a:prstDash val="solid"/>
            <a:miter/>
            <a:headEnd type="none" w="med" len="med"/>
            <a:tailEnd type="none" w="med" len="med"/>
          </a:ln>
        </p:spPr>
        <p:txBody>
          <a:bodyPr anchor="t" anchorCtr="0">
            <a:spAutoFit/>
          </a:bodyPr>
          <a:p>
            <a:pPr eaLnBrk="0" hangingPunct="0"/>
            <a:r>
              <a:rPr lang="en-US" altLang="zh-CN" sz="1800" b="1" dirty="0">
                <a:latin typeface="Times New Roman" panose="02020603050405020304" pitchFamily="18" charset="0"/>
              </a:rPr>
              <a:t>Dung tích</a:t>
            </a:r>
            <a:endParaRPr lang="en-US" altLang="zh-CN" sz="1800" b="1" dirty="0">
              <a:latin typeface="Times New Roman" panose="02020603050405020304" pitchFamily="18" charset="0"/>
            </a:endParaRPr>
          </a:p>
          <a:p>
            <a:pPr eaLnBrk="0" hangingPunct="0"/>
            <a:r>
              <a:rPr lang="en-US" altLang="zh-CN" sz="1800" b="1" dirty="0">
                <a:latin typeface="Times New Roman" panose="02020603050405020304" pitchFamily="18" charset="0"/>
              </a:rPr>
              <a:t>sống</a:t>
            </a:r>
            <a:endParaRPr lang="en-US" altLang="zh-CN" sz="1800" b="1" dirty="0">
              <a:latin typeface="Times New Roman" panose="02020603050405020304" pitchFamily="18" charset="0"/>
            </a:endParaRPr>
          </a:p>
        </p:txBody>
      </p:sp>
      <p:sp>
        <p:nvSpPr>
          <p:cNvPr id="35842" name="Text Box 4"/>
          <p:cNvSpPr txBox="1"/>
          <p:nvPr/>
        </p:nvSpPr>
        <p:spPr>
          <a:xfrm>
            <a:off x="1600200" y="3260725"/>
            <a:ext cx="1447800" cy="641350"/>
          </a:xfrm>
          <a:prstGeom prst="rect">
            <a:avLst/>
          </a:prstGeom>
          <a:noFill/>
          <a:ln w="9525">
            <a:noFill/>
          </a:ln>
        </p:spPr>
        <p:txBody>
          <a:bodyPr anchor="t" anchorCtr="0">
            <a:spAutoFit/>
          </a:bodyPr>
          <a:p>
            <a:pPr algn="ctr">
              <a:spcBef>
                <a:spcPct val="50000"/>
              </a:spcBef>
            </a:pPr>
            <a:r>
              <a:rPr lang="en-US" altLang="zh-CN" sz="1800" b="1" dirty="0">
                <a:latin typeface="Times New Roman" panose="02020603050405020304" pitchFamily="18" charset="0"/>
              </a:rPr>
              <a:t>Tổng dung tích của phổi</a:t>
            </a:r>
            <a:endParaRPr lang="en-US" altLang="zh-CN" sz="1800" b="1" dirty="0">
              <a:latin typeface="Times New Roman" panose="02020603050405020304" pitchFamily="18" charset="0"/>
            </a:endParaRPr>
          </a:p>
        </p:txBody>
      </p:sp>
      <p:sp>
        <p:nvSpPr>
          <p:cNvPr id="35843" name="Text Box 5"/>
          <p:cNvSpPr txBox="1"/>
          <p:nvPr/>
        </p:nvSpPr>
        <p:spPr>
          <a:xfrm>
            <a:off x="1511300" y="5254625"/>
            <a:ext cx="2286000" cy="703263"/>
          </a:xfrm>
          <a:prstGeom prst="rect">
            <a:avLst/>
          </a:prstGeom>
          <a:noFill/>
          <a:ln w="9525">
            <a:noFill/>
          </a:ln>
        </p:spPr>
        <p:txBody>
          <a:bodyPr anchor="t" anchorCtr="0">
            <a:spAutoFit/>
          </a:bodyPr>
          <a:p>
            <a:pPr algn="ctr">
              <a:spcBef>
                <a:spcPct val="50000"/>
              </a:spcBef>
            </a:pPr>
            <a:r>
              <a:rPr lang="en-US" altLang="zh-CN" sz="1600" b="1" dirty="0">
                <a:latin typeface="Times New Roman" panose="02020603050405020304" pitchFamily="18" charset="0"/>
              </a:rPr>
              <a:t>Dung tích </a:t>
            </a:r>
            <a:endParaRPr lang="en-US" altLang="zh-CN" sz="1600" b="1" dirty="0">
              <a:latin typeface="Times New Roman" panose="02020603050405020304" pitchFamily="18" charset="0"/>
            </a:endParaRPr>
          </a:p>
          <a:p>
            <a:pPr algn="ctr">
              <a:spcBef>
                <a:spcPct val="50000"/>
              </a:spcBef>
            </a:pPr>
            <a:r>
              <a:rPr lang="en-US" altLang="zh-CN" sz="1600" b="1" dirty="0">
                <a:latin typeface="Times New Roman" panose="02020603050405020304" pitchFamily="18" charset="0"/>
              </a:rPr>
              <a:t>khí cặn</a:t>
            </a:r>
            <a:endParaRPr lang="en-US" altLang="zh-CN" sz="1600" b="1" dirty="0">
              <a:latin typeface="Times New Roman" panose="02020603050405020304" pitchFamily="18" charset="0"/>
            </a:endParaRPr>
          </a:p>
        </p:txBody>
      </p:sp>
      <p:sp>
        <p:nvSpPr>
          <p:cNvPr id="35844" name="Text Box 9"/>
          <p:cNvSpPr txBox="1"/>
          <p:nvPr/>
        </p:nvSpPr>
        <p:spPr>
          <a:xfrm>
            <a:off x="3886200" y="3276600"/>
            <a:ext cx="838200" cy="244475"/>
          </a:xfrm>
          <a:prstGeom prst="rect">
            <a:avLst/>
          </a:prstGeom>
          <a:noFill/>
          <a:ln w="9525">
            <a:noFill/>
          </a:ln>
        </p:spPr>
        <p:txBody>
          <a:bodyPr anchor="t" anchorCtr="0">
            <a:spAutoFit/>
          </a:bodyPr>
          <a:p>
            <a:pPr>
              <a:spcBef>
                <a:spcPct val="50000"/>
              </a:spcBef>
            </a:pPr>
            <a:r>
              <a:rPr lang="en-US" altLang="zh-CN" sz="1000" b="1" dirty="0">
                <a:latin typeface="Times New Roman" panose="02020603050405020304" pitchFamily="18" charset="0"/>
              </a:rPr>
              <a:t>Phụ thuộc</a:t>
            </a:r>
            <a:endParaRPr lang="en-US" altLang="zh-CN" sz="1000" b="1" dirty="0">
              <a:latin typeface="Times New Roman" panose="02020603050405020304" pitchFamily="18" charset="0"/>
            </a:endParaRPr>
          </a:p>
        </p:txBody>
      </p:sp>
      <p:sp>
        <p:nvSpPr>
          <p:cNvPr id="35845" name="Text Box 10"/>
          <p:cNvSpPr txBox="1"/>
          <p:nvPr/>
        </p:nvSpPr>
        <p:spPr>
          <a:xfrm>
            <a:off x="5257800" y="3121025"/>
            <a:ext cx="1371600" cy="1069975"/>
          </a:xfrm>
          <a:prstGeom prst="rect">
            <a:avLst/>
          </a:prstGeom>
          <a:noFill/>
          <a:ln w="9525">
            <a:noFill/>
          </a:ln>
        </p:spPr>
        <p:txBody>
          <a:bodyPr anchor="t" anchorCtr="0">
            <a:spAutoFit/>
          </a:bodyPr>
          <a:p>
            <a:pPr algn="ctr">
              <a:spcBef>
                <a:spcPct val="50000"/>
              </a:spcBef>
            </a:pPr>
            <a:r>
              <a:rPr lang="en-US" altLang="zh-CN" sz="1600" b="1" dirty="0">
                <a:solidFill>
                  <a:srgbClr val="003399"/>
                </a:solidFill>
                <a:latin typeface="Times New Roman" panose="02020603050405020304" pitchFamily="18" charset="0"/>
              </a:rPr>
              <a:t>Sự phát triển</a:t>
            </a:r>
            <a:endParaRPr lang="en-US" altLang="zh-CN" sz="1600" b="1" dirty="0">
              <a:solidFill>
                <a:srgbClr val="003399"/>
              </a:solidFill>
              <a:latin typeface="Times New Roman" panose="02020603050405020304" pitchFamily="18" charset="0"/>
            </a:endParaRPr>
          </a:p>
          <a:p>
            <a:pPr algn="ctr">
              <a:spcBef>
                <a:spcPct val="50000"/>
              </a:spcBef>
            </a:pPr>
            <a:r>
              <a:rPr lang="en-US" altLang="zh-CN" sz="1600" b="1" dirty="0">
                <a:solidFill>
                  <a:srgbClr val="003399"/>
                </a:solidFill>
                <a:latin typeface="Times New Roman" panose="02020603050405020304" pitchFamily="18" charset="0"/>
              </a:rPr>
              <a:t>của khung </a:t>
            </a:r>
            <a:endParaRPr lang="en-US" altLang="zh-CN" sz="1600" b="1" dirty="0">
              <a:solidFill>
                <a:srgbClr val="003399"/>
              </a:solidFill>
              <a:latin typeface="Times New Roman" panose="02020603050405020304" pitchFamily="18" charset="0"/>
            </a:endParaRPr>
          </a:p>
          <a:p>
            <a:pPr algn="ctr">
              <a:spcBef>
                <a:spcPct val="50000"/>
              </a:spcBef>
            </a:pPr>
            <a:r>
              <a:rPr lang="en-US" altLang="zh-CN" sz="1600" b="1" dirty="0">
                <a:solidFill>
                  <a:srgbClr val="003399"/>
                </a:solidFill>
                <a:latin typeface="Times New Roman" panose="02020603050405020304" pitchFamily="18" charset="0"/>
              </a:rPr>
              <a:t>xương sườn</a:t>
            </a:r>
            <a:endParaRPr lang="en-US" altLang="zh-CN" sz="1600" b="1" dirty="0">
              <a:solidFill>
                <a:srgbClr val="003399"/>
              </a:solidFill>
              <a:latin typeface="Times New Roman" panose="02020603050405020304" pitchFamily="18" charset="0"/>
            </a:endParaRPr>
          </a:p>
        </p:txBody>
      </p:sp>
      <p:sp>
        <p:nvSpPr>
          <p:cNvPr id="35846" name="Text Box 11"/>
          <p:cNvSpPr txBox="1"/>
          <p:nvPr/>
        </p:nvSpPr>
        <p:spPr>
          <a:xfrm>
            <a:off x="5105400" y="4899025"/>
            <a:ext cx="1447800" cy="1009650"/>
          </a:xfrm>
          <a:prstGeom prst="rect">
            <a:avLst/>
          </a:prstGeom>
          <a:noFill/>
          <a:ln w="9525">
            <a:noFill/>
          </a:ln>
        </p:spPr>
        <p:txBody>
          <a:bodyPr anchor="t" anchorCtr="0">
            <a:spAutoFit/>
          </a:bodyPr>
          <a:p>
            <a:pPr algn="ctr">
              <a:lnSpc>
                <a:spcPct val="75000"/>
              </a:lnSpc>
              <a:spcBef>
                <a:spcPct val="50000"/>
              </a:spcBef>
            </a:pPr>
            <a:r>
              <a:rPr lang="en-US" altLang="zh-CN" sz="1600" b="1" dirty="0">
                <a:solidFill>
                  <a:srgbClr val="003399"/>
                </a:solidFill>
                <a:latin typeface="Times New Roman" panose="02020603050405020304" pitchFamily="18" charset="0"/>
              </a:rPr>
              <a:t>Khả năng co </a:t>
            </a:r>
            <a:endParaRPr lang="en-US" altLang="zh-CN" sz="1600" b="1" dirty="0">
              <a:solidFill>
                <a:srgbClr val="003399"/>
              </a:solidFill>
              <a:latin typeface="Times New Roman" panose="02020603050405020304" pitchFamily="18" charset="0"/>
            </a:endParaRPr>
          </a:p>
          <a:p>
            <a:pPr algn="ctr">
              <a:spcBef>
                <a:spcPct val="50000"/>
              </a:spcBef>
            </a:pPr>
            <a:r>
              <a:rPr lang="en-US" altLang="zh-CN" sz="1600" b="1" dirty="0">
                <a:solidFill>
                  <a:srgbClr val="003399"/>
                </a:solidFill>
                <a:latin typeface="Times New Roman" panose="02020603050405020304" pitchFamily="18" charset="0"/>
              </a:rPr>
              <a:t>tối đa của các</a:t>
            </a:r>
            <a:endParaRPr lang="en-US" altLang="zh-CN" sz="1600" b="1" dirty="0">
              <a:solidFill>
                <a:srgbClr val="003399"/>
              </a:solidFill>
              <a:latin typeface="Times New Roman" panose="02020603050405020304" pitchFamily="18" charset="0"/>
            </a:endParaRPr>
          </a:p>
          <a:p>
            <a:pPr algn="ctr">
              <a:spcBef>
                <a:spcPct val="50000"/>
              </a:spcBef>
            </a:pPr>
            <a:r>
              <a:rPr lang="en-US" altLang="zh-CN" sz="1600" b="1" dirty="0">
                <a:solidFill>
                  <a:srgbClr val="003399"/>
                </a:solidFill>
                <a:latin typeface="Times New Roman" panose="02020603050405020304" pitchFamily="18" charset="0"/>
              </a:rPr>
              <a:t>cơ thở ra</a:t>
            </a:r>
            <a:endParaRPr lang="en-US" altLang="zh-CN" sz="1600" b="1" dirty="0">
              <a:solidFill>
                <a:srgbClr val="003399"/>
              </a:solidFill>
              <a:latin typeface="Times New Roman" panose="02020603050405020304" pitchFamily="18" charset="0"/>
            </a:endParaRPr>
          </a:p>
        </p:txBody>
      </p:sp>
      <p:sp>
        <p:nvSpPr>
          <p:cNvPr id="35847" name="Text Box 12"/>
          <p:cNvSpPr txBox="1"/>
          <p:nvPr/>
        </p:nvSpPr>
        <p:spPr>
          <a:xfrm>
            <a:off x="7391400" y="3200400"/>
            <a:ext cx="1143000" cy="3046413"/>
          </a:xfrm>
          <a:prstGeom prst="rect">
            <a:avLst/>
          </a:prstGeom>
          <a:solidFill>
            <a:srgbClr val="FFCCFF"/>
          </a:solidFill>
          <a:ln w="12700" cap="flat" cmpd="sng">
            <a:solidFill>
              <a:schemeClr val="tx1"/>
            </a:solidFill>
            <a:prstDash val="solid"/>
            <a:miter/>
            <a:headEnd type="none" w="med" len="med"/>
            <a:tailEnd type="none" w="med" len="med"/>
          </a:ln>
        </p:spPr>
        <p:txBody>
          <a:bodyPr anchor="t" anchorCtr="0">
            <a:spAutoFit/>
          </a:bodyPr>
          <a:p>
            <a:pPr algn="ctr">
              <a:spcBef>
                <a:spcPct val="50000"/>
              </a:spcBef>
            </a:pPr>
            <a:r>
              <a:rPr lang="en-US" altLang="zh-CN" sz="2400" b="1" dirty="0">
                <a:latin typeface="Times New Roman" panose="02020603050405020304" pitchFamily="18" charset="0"/>
              </a:rPr>
              <a:t>Luyện tập thường xuyên, đúng cách ngay  từ bé</a:t>
            </a:r>
            <a:endParaRPr lang="en-US" altLang="zh-CN" sz="2400" b="1" dirty="0">
              <a:latin typeface="Times New Roman" panose="02020603050405020304" pitchFamily="18" charset="0"/>
            </a:endParaRPr>
          </a:p>
        </p:txBody>
      </p:sp>
      <p:sp>
        <p:nvSpPr>
          <p:cNvPr id="35848" name="Text Box 13"/>
          <p:cNvSpPr txBox="1"/>
          <p:nvPr/>
        </p:nvSpPr>
        <p:spPr>
          <a:xfrm>
            <a:off x="3949700" y="5356225"/>
            <a:ext cx="838200" cy="244475"/>
          </a:xfrm>
          <a:prstGeom prst="rect">
            <a:avLst/>
          </a:prstGeom>
          <a:noFill/>
          <a:ln w="9525">
            <a:noFill/>
          </a:ln>
        </p:spPr>
        <p:txBody>
          <a:bodyPr anchor="t" anchorCtr="0">
            <a:spAutoFit/>
          </a:bodyPr>
          <a:p>
            <a:pPr>
              <a:spcBef>
                <a:spcPct val="50000"/>
              </a:spcBef>
            </a:pPr>
            <a:r>
              <a:rPr lang="en-US" altLang="zh-CN" sz="1000" b="1" dirty="0">
                <a:latin typeface="Times New Roman" panose="02020603050405020304" pitchFamily="18" charset="0"/>
              </a:rPr>
              <a:t>Phụ thuộc</a:t>
            </a:r>
            <a:endParaRPr lang="en-US" altLang="zh-CN" sz="1000" b="1" dirty="0">
              <a:latin typeface="Times New Roman" panose="02020603050405020304" pitchFamily="18" charset="0"/>
            </a:endParaRPr>
          </a:p>
        </p:txBody>
      </p:sp>
      <p:sp>
        <p:nvSpPr>
          <p:cNvPr id="28684" name="Text Box 15"/>
          <p:cNvSpPr txBox="1"/>
          <p:nvPr/>
        </p:nvSpPr>
        <p:spPr>
          <a:xfrm>
            <a:off x="5143500" y="4191000"/>
            <a:ext cx="1651000" cy="396875"/>
          </a:xfrm>
          <a:prstGeom prst="rect">
            <a:avLst/>
          </a:prstGeom>
          <a:noFill/>
          <a:ln w="9525">
            <a:noFill/>
          </a:ln>
        </p:spPr>
        <p:txBody>
          <a:bodyPr anchor="t" anchorCtr="0">
            <a:spAutoFit/>
          </a:bodyPr>
          <a:p>
            <a:pPr>
              <a:spcBef>
                <a:spcPct val="50000"/>
              </a:spcBef>
            </a:pPr>
            <a:r>
              <a:rPr lang="en-US" altLang="zh-CN" b="1" dirty="0">
                <a:solidFill>
                  <a:srgbClr val="FF3300"/>
                </a:solidFill>
                <a:latin typeface="Times New Roman" panose="02020603050405020304" pitchFamily="18" charset="0"/>
              </a:rPr>
              <a:t>(Càng lớn)</a:t>
            </a:r>
            <a:endParaRPr lang="en-US" altLang="zh-CN" b="1" dirty="0">
              <a:solidFill>
                <a:srgbClr val="FF3300"/>
              </a:solidFill>
              <a:latin typeface="Times New Roman" panose="02020603050405020304" pitchFamily="18" charset="0"/>
            </a:endParaRPr>
          </a:p>
        </p:txBody>
      </p:sp>
      <p:sp>
        <p:nvSpPr>
          <p:cNvPr id="28685" name="Text Box 16"/>
          <p:cNvSpPr txBox="1"/>
          <p:nvPr/>
        </p:nvSpPr>
        <p:spPr>
          <a:xfrm>
            <a:off x="5135563" y="5940425"/>
            <a:ext cx="1752600" cy="396875"/>
          </a:xfrm>
          <a:prstGeom prst="rect">
            <a:avLst/>
          </a:prstGeom>
          <a:noFill/>
          <a:ln w="9525">
            <a:noFill/>
          </a:ln>
        </p:spPr>
        <p:txBody>
          <a:bodyPr anchor="t" anchorCtr="0">
            <a:spAutoFit/>
          </a:bodyPr>
          <a:p>
            <a:pPr>
              <a:spcBef>
                <a:spcPct val="50000"/>
              </a:spcBef>
            </a:pPr>
            <a:r>
              <a:rPr lang="en-US" altLang="zh-CN" b="1" dirty="0">
                <a:solidFill>
                  <a:srgbClr val="FF3300"/>
                </a:solidFill>
                <a:latin typeface="Times New Roman" panose="02020603050405020304" pitchFamily="18" charset="0"/>
              </a:rPr>
              <a:t>(Càng lớn)</a:t>
            </a:r>
            <a:endParaRPr lang="en-US" altLang="zh-CN" b="1" dirty="0">
              <a:solidFill>
                <a:srgbClr val="FF3300"/>
              </a:solidFill>
              <a:latin typeface="Times New Roman" panose="02020603050405020304" pitchFamily="18" charset="0"/>
            </a:endParaRPr>
          </a:p>
        </p:txBody>
      </p:sp>
      <p:sp>
        <p:nvSpPr>
          <p:cNvPr id="35851" name="Line 18"/>
          <p:cNvSpPr/>
          <p:nvPr/>
        </p:nvSpPr>
        <p:spPr>
          <a:xfrm flipV="1">
            <a:off x="1828800" y="3870325"/>
            <a:ext cx="533400" cy="914400"/>
          </a:xfrm>
          <a:prstGeom prst="line">
            <a:avLst/>
          </a:prstGeom>
          <a:ln w="9525" cap="flat" cmpd="sng">
            <a:solidFill>
              <a:schemeClr val="tx1"/>
            </a:solidFill>
            <a:prstDash val="solid"/>
            <a:round/>
            <a:headEnd type="none" w="med" len="med"/>
            <a:tailEnd type="triangle" w="med" len="med"/>
          </a:ln>
        </p:spPr>
      </p:sp>
      <p:sp>
        <p:nvSpPr>
          <p:cNvPr id="35852" name="Line 19"/>
          <p:cNvSpPr/>
          <p:nvPr/>
        </p:nvSpPr>
        <p:spPr>
          <a:xfrm>
            <a:off x="1828800" y="4784725"/>
            <a:ext cx="457200" cy="838200"/>
          </a:xfrm>
          <a:prstGeom prst="line">
            <a:avLst/>
          </a:prstGeom>
          <a:ln w="9525" cap="flat" cmpd="sng">
            <a:solidFill>
              <a:schemeClr val="tx1"/>
            </a:solidFill>
            <a:prstDash val="solid"/>
            <a:round/>
            <a:headEnd type="none" w="med" len="med"/>
            <a:tailEnd type="triangle" w="med" len="med"/>
          </a:ln>
        </p:spPr>
      </p:sp>
      <p:sp>
        <p:nvSpPr>
          <p:cNvPr id="35853" name="Line 20"/>
          <p:cNvSpPr/>
          <p:nvPr/>
        </p:nvSpPr>
        <p:spPr>
          <a:xfrm flipV="1">
            <a:off x="3124200" y="3459163"/>
            <a:ext cx="2209800" cy="46037"/>
          </a:xfrm>
          <a:prstGeom prst="line">
            <a:avLst/>
          </a:prstGeom>
          <a:ln w="9525" cap="flat" cmpd="sng">
            <a:solidFill>
              <a:schemeClr val="tx1"/>
            </a:solidFill>
            <a:prstDash val="solid"/>
            <a:round/>
            <a:headEnd type="none" w="med" len="med"/>
            <a:tailEnd type="none" w="med" len="med"/>
          </a:ln>
        </p:spPr>
      </p:sp>
      <p:sp>
        <p:nvSpPr>
          <p:cNvPr id="35854" name="Line 23"/>
          <p:cNvSpPr/>
          <p:nvPr/>
        </p:nvSpPr>
        <p:spPr>
          <a:xfrm flipV="1">
            <a:off x="3124200" y="5562600"/>
            <a:ext cx="1981200" cy="60325"/>
          </a:xfrm>
          <a:prstGeom prst="line">
            <a:avLst/>
          </a:prstGeom>
          <a:ln w="9525" cap="flat" cmpd="sng">
            <a:solidFill>
              <a:schemeClr val="tx1"/>
            </a:solidFill>
            <a:prstDash val="solid"/>
            <a:round/>
            <a:headEnd type="none" w="med" len="med"/>
            <a:tailEnd type="none" w="med" len="med"/>
          </a:ln>
        </p:spPr>
      </p:sp>
      <p:sp>
        <p:nvSpPr>
          <p:cNvPr id="35855" name="Rectangle 24"/>
          <p:cNvSpPr/>
          <p:nvPr/>
        </p:nvSpPr>
        <p:spPr>
          <a:xfrm rot="-3505968">
            <a:off x="1212850" y="3940175"/>
            <a:ext cx="1371600" cy="533400"/>
          </a:xfrm>
          <a:prstGeom prst="rect">
            <a:avLst/>
          </a:prstGeom>
          <a:noFill/>
          <a:ln w="9525">
            <a:noFill/>
          </a:ln>
        </p:spPr>
        <p:txBody>
          <a:bodyPr wrap="none" anchor="ctr" anchorCtr="0"/>
          <a:p>
            <a:pPr algn="ctr"/>
            <a:r>
              <a:rPr lang="en-US" altLang="zh-CN" sz="1000" b="1" dirty="0">
                <a:latin typeface="Times New Roman" panose="02020603050405020304" pitchFamily="18" charset="0"/>
              </a:rPr>
              <a:t>Phụ thuộc</a:t>
            </a:r>
            <a:endParaRPr lang="en-US" altLang="zh-CN" sz="1000" b="1" dirty="0">
              <a:latin typeface="Times New Roman" panose="02020603050405020304" pitchFamily="18" charset="0"/>
            </a:endParaRPr>
          </a:p>
        </p:txBody>
      </p:sp>
      <p:sp>
        <p:nvSpPr>
          <p:cNvPr id="35856" name="Rectangle 25"/>
          <p:cNvSpPr/>
          <p:nvPr/>
        </p:nvSpPr>
        <p:spPr>
          <a:xfrm rot="3717857">
            <a:off x="1284288" y="4972050"/>
            <a:ext cx="1371600" cy="533400"/>
          </a:xfrm>
          <a:prstGeom prst="rect">
            <a:avLst/>
          </a:prstGeom>
          <a:noFill/>
          <a:ln w="9525">
            <a:noFill/>
          </a:ln>
        </p:spPr>
        <p:txBody>
          <a:bodyPr wrap="none" anchor="ctr" anchorCtr="0"/>
          <a:p>
            <a:pPr algn="ctr"/>
            <a:r>
              <a:rPr lang="en-US" altLang="zh-CN" sz="1000" b="1" dirty="0">
                <a:latin typeface="Times New Roman" panose="02020603050405020304" pitchFamily="18" charset="0"/>
              </a:rPr>
              <a:t>Phụ</a:t>
            </a:r>
            <a:r>
              <a:rPr lang="en-US" altLang="zh-CN" sz="1800" b="1" dirty="0">
                <a:latin typeface="Times New Roman" panose="02020603050405020304" pitchFamily="18" charset="0"/>
              </a:rPr>
              <a:t> </a:t>
            </a:r>
            <a:r>
              <a:rPr lang="en-US" altLang="zh-CN" sz="1000" b="1" dirty="0">
                <a:latin typeface="Times New Roman" panose="02020603050405020304" pitchFamily="18" charset="0"/>
              </a:rPr>
              <a:t>thuộc</a:t>
            </a:r>
            <a:endParaRPr lang="en-US" altLang="zh-CN" sz="1000" b="1" dirty="0">
              <a:latin typeface="Times New Roman" panose="02020603050405020304" pitchFamily="18" charset="0"/>
            </a:endParaRPr>
          </a:p>
        </p:txBody>
      </p:sp>
      <p:pic>
        <p:nvPicPr>
          <p:cNvPr id="35857" name="Picture 2" descr="2011-09-25_155541"/>
          <p:cNvPicPr>
            <a:picLocks noChangeAspect="1"/>
          </p:cNvPicPr>
          <p:nvPr/>
        </p:nvPicPr>
        <p:blipFill>
          <a:blip r:embed="rId1"/>
          <a:stretch>
            <a:fillRect/>
          </a:stretch>
        </p:blipFill>
        <p:spPr>
          <a:xfrm>
            <a:off x="762000" y="1050925"/>
            <a:ext cx="3300413" cy="1828800"/>
          </a:xfrm>
          <a:prstGeom prst="rect">
            <a:avLst/>
          </a:prstGeom>
          <a:noFill/>
          <a:ln w="9525">
            <a:noFill/>
          </a:ln>
        </p:spPr>
      </p:pic>
      <p:sp>
        <p:nvSpPr>
          <p:cNvPr id="35858" name="Text Box 4"/>
          <p:cNvSpPr txBox="1"/>
          <p:nvPr/>
        </p:nvSpPr>
        <p:spPr>
          <a:xfrm>
            <a:off x="5638800" y="1355725"/>
            <a:ext cx="1295400" cy="1006475"/>
          </a:xfrm>
          <a:prstGeom prst="rect">
            <a:avLst/>
          </a:prstGeom>
          <a:noFill/>
          <a:ln w="9525">
            <a:noFill/>
          </a:ln>
        </p:spPr>
        <p:txBody>
          <a:bodyPr anchor="t" anchorCtr="0">
            <a:spAutoFit/>
          </a:bodyPr>
          <a:p>
            <a:pPr>
              <a:spcBef>
                <a:spcPct val="50000"/>
              </a:spcBef>
            </a:pPr>
            <a:r>
              <a:rPr lang="en-US" altLang="zh-CN" b="1" dirty="0">
                <a:solidFill>
                  <a:srgbClr val="003399"/>
                </a:solidFill>
                <a:latin typeface="Times New Roman" panose="02020603050405020304" pitchFamily="18" charset="0"/>
              </a:rPr>
              <a:t>Tổng dung tích của phổi</a:t>
            </a:r>
            <a:endParaRPr lang="en-US" altLang="zh-CN" b="1" dirty="0">
              <a:solidFill>
                <a:srgbClr val="003399"/>
              </a:solidFill>
              <a:latin typeface="Times New Roman" panose="02020603050405020304" pitchFamily="18" charset="0"/>
            </a:endParaRPr>
          </a:p>
        </p:txBody>
      </p:sp>
      <p:sp>
        <p:nvSpPr>
          <p:cNvPr id="35859" name="AutoShape 5"/>
          <p:cNvSpPr/>
          <p:nvPr/>
        </p:nvSpPr>
        <p:spPr>
          <a:xfrm>
            <a:off x="5181600" y="1127125"/>
            <a:ext cx="350838" cy="1676400"/>
          </a:xfrm>
          <a:prstGeom prst="rightBrace">
            <a:avLst>
              <a:gd name="adj1" fmla="val 39774"/>
              <a:gd name="adj2" fmla="val 50000"/>
            </a:avLst>
          </a:prstGeom>
          <a:noFill/>
          <a:ln w="38100" cap="flat" cmpd="sng">
            <a:solidFill>
              <a:srgbClr val="990000"/>
            </a:solidFill>
            <a:prstDash val="solid"/>
            <a:round/>
            <a:headEnd type="none" w="med" len="med"/>
            <a:tailEnd type="none" w="med" len="med"/>
          </a:ln>
        </p:spPr>
        <p:txBody>
          <a:bodyPr wrap="none" anchor="ctr" anchorCtr="0"/>
          <a:p>
            <a:pPr algn="ctr"/>
            <a:endParaRPr lang="en-US" altLang="zh-CN" sz="1800" dirty="0">
              <a:solidFill>
                <a:srgbClr val="FF0000"/>
              </a:solidFill>
              <a:latin typeface=".VnAristote" panose="020B7200000000000000" pitchFamily="34" charset="0"/>
            </a:endParaRPr>
          </a:p>
        </p:txBody>
      </p:sp>
      <p:sp>
        <p:nvSpPr>
          <p:cNvPr id="35860" name="Text Box 9"/>
          <p:cNvSpPr txBox="1"/>
          <p:nvPr/>
        </p:nvSpPr>
        <p:spPr>
          <a:xfrm>
            <a:off x="4343400" y="1355725"/>
            <a:ext cx="912813" cy="825500"/>
          </a:xfrm>
          <a:prstGeom prst="rect">
            <a:avLst/>
          </a:prstGeom>
          <a:noFill/>
          <a:ln w="9525">
            <a:noFill/>
          </a:ln>
        </p:spPr>
        <p:txBody>
          <a:bodyPr anchor="t" anchorCtr="0">
            <a:spAutoFit/>
          </a:bodyPr>
          <a:p>
            <a:pPr algn="ctr">
              <a:spcBef>
                <a:spcPct val="50000"/>
              </a:spcBef>
            </a:pPr>
            <a:r>
              <a:rPr lang="en-US" altLang="zh-CN" sz="1600" b="1" dirty="0">
                <a:solidFill>
                  <a:srgbClr val="003399"/>
                </a:solidFill>
                <a:latin typeface="Arial" panose="020B0604020202020204" pitchFamily="34" charset="0"/>
              </a:rPr>
              <a:t>Dung tích sống</a:t>
            </a:r>
            <a:endParaRPr lang="en-US" altLang="zh-CN" sz="1600" b="1" dirty="0">
              <a:solidFill>
                <a:srgbClr val="003399"/>
              </a:solidFill>
              <a:latin typeface="Arial" panose="020B0604020202020204" pitchFamily="34" charset="0"/>
            </a:endParaRPr>
          </a:p>
        </p:txBody>
      </p:sp>
      <p:sp>
        <p:nvSpPr>
          <p:cNvPr id="35861" name="AutoShape 10"/>
          <p:cNvSpPr/>
          <p:nvPr/>
        </p:nvSpPr>
        <p:spPr>
          <a:xfrm>
            <a:off x="4114800" y="1127125"/>
            <a:ext cx="350838" cy="1219200"/>
          </a:xfrm>
          <a:prstGeom prst="rightBrace">
            <a:avLst>
              <a:gd name="adj1" fmla="val 28927"/>
              <a:gd name="adj2" fmla="val 50000"/>
            </a:avLst>
          </a:prstGeom>
          <a:noFill/>
          <a:ln w="25400" cap="flat" cmpd="sng">
            <a:solidFill>
              <a:srgbClr val="990000"/>
            </a:solidFill>
            <a:prstDash val="solid"/>
            <a:round/>
            <a:headEnd type="none" w="med" len="med"/>
            <a:tailEnd type="none" w="med" len="med"/>
          </a:ln>
        </p:spPr>
        <p:txBody>
          <a:bodyPr wrap="none" anchor="ctr" anchorCtr="0"/>
          <a:p>
            <a:pPr eaLnBrk="0" hangingPunct="0"/>
            <a:endParaRPr lang="en-US" altLang="zh-CN" sz="1800" dirty="0">
              <a:latin typeface="Verdana" panose="020B0604030504040204" pitchFamily="34" charset="0"/>
            </a:endParaRPr>
          </a:p>
        </p:txBody>
      </p:sp>
      <p:sp>
        <p:nvSpPr>
          <p:cNvPr id="28698" name="AutoShape 27"/>
          <p:cNvSpPr/>
          <p:nvPr/>
        </p:nvSpPr>
        <p:spPr>
          <a:xfrm>
            <a:off x="6400800" y="4343400"/>
            <a:ext cx="990600" cy="152400"/>
          </a:xfrm>
          <a:prstGeom prst="leftArrow">
            <a:avLst>
              <a:gd name="adj1" fmla="val 50000"/>
              <a:gd name="adj2" fmla="val 139057"/>
            </a:avLst>
          </a:prstGeom>
          <a:noFill/>
          <a:ln w="28575" cap="flat" cmpd="sng">
            <a:solidFill>
              <a:srgbClr val="000080"/>
            </a:solidFill>
            <a:prstDash val="solid"/>
            <a:miter/>
            <a:headEnd type="none" w="med" len="med"/>
            <a:tailEnd type="none" w="med" len="med"/>
          </a:ln>
          <a:effectLst>
            <a:prstShdw prst="shdw12" dir="16200000">
              <a:schemeClr val="bg2">
                <a:alpha val="50000"/>
              </a:schemeClr>
            </a:prstShdw>
          </a:effectLst>
        </p:spPr>
        <p:txBody>
          <a:bodyPr wrap="none" anchor="ctr" anchorCtr="0"/>
          <a:p>
            <a:endParaRPr lang="en-US" altLang="zh-CN" dirty="0">
              <a:latin typeface="Arial" panose="020B0604020202020204" pitchFamily="34" charset="0"/>
            </a:endParaRPr>
          </a:p>
        </p:txBody>
      </p:sp>
      <p:sp>
        <p:nvSpPr>
          <p:cNvPr id="28699" name="AutoShape 28"/>
          <p:cNvSpPr/>
          <p:nvPr/>
        </p:nvSpPr>
        <p:spPr>
          <a:xfrm rot="-3013213" flipV="1">
            <a:off x="6234113" y="5307013"/>
            <a:ext cx="1397000" cy="222250"/>
          </a:xfrm>
          <a:prstGeom prst="leftArrow">
            <a:avLst>
              <a:gd name="adj1" fmla="val 50000"/>
              <a:gd name="adj2" fmla="val 377608"/>
            </a:avLst>
          </a:prstGeom>
          <a:noFill/>
          <a:ln w="31750" cap="flat" cmpd="sng">
            <a:solidFill>
              <a:srgbClr val="000080"/>
            </a:solidFill>
            <a:prstDash val="solid"/>
            <a:miter/>
            <a:headEnd type="none" w="med" len="med"/>
            <a:tailEnd type="none" w="med" len="med"/>
          </a:ln>
          <a:effectLst>
            <a:prstShdw prst="shdw12" dir="16200000">
              <a:schemeClr val="bg2">
                <a:alpha val="50000"/>
              </a:schemeClr>
            </a:prstShdw>
          </a:effectLst>
        </p:spPr>
        <p:txBody>
          <a:bodyPr wrap="none" anchor="ctr" anchorCtr="0"/>
          <a:p>
            <a:endParaRPr lang="en-US" altLang="zh-CN" dirty="0">
              <a:latin typeface="Arial" panose="020B0604020202020204" pitchFamily="34" charset="0"/>
            </a:endParaRPr>
          </a:p>
        </p:txBody>
      </p:sp>
      <p:sp>
        <p:nvSpPr>
          <p:cNvPr id="28700" name="AutoShape 29"/>
          <p:cNvSpPr/>
          <p:nvPr/>
        </p:nvSpPr>
        <p:spPr>
          <a:xfrm>
            <a:off x="3352800" y="4351338"/>
            <a:ext cx="1751013" cy="76200"/>
          </a:xfrm>
          <a:prstGeom prst="leftArrow">
            <a:avLst>
              <a:gd name="adj1" fmla="val 50000"/>
              <a:gd name="adj2" fmla="val 81810"/>
            </a:avLst>
          </a:prstGeom>
          <a:noFill/>
          <a:ln w="28575" cap="flat" cmpd="sng">
            <a:solidFill>
              <a:srgbClr val="000080"/>
            </a:solidFill>
            <a:prstDash val="solid"/>
            <a:miter/>
            <a:headEnd type="none" w="med" len="med"/>
            <a:tailEnd type="none" w="med" len="med"/>
          </a:ln>
          <a:effectLst>
            <a:prstShdw prst="shdw12" dir="16200000">
              <a:schemeClr val="bg2">
                <a:alpha val="50000"/>
              </a:schemeClr>
            </a:prstShdw>
          </a:effectLst>
        </p:spPr>
        <p:txBody>
          <a:bodyPr wrap="none" anchor="ctr" anchorCtr="0"/>
          <a:p>
            <a:endParaRPr lang="en-US" altLang="zh-CN" dirty="0">
              <a:latin typeface="Arial" panose="020B0604020202020204" pitchFamily="34" charset="0"/>
            </a:endParaRPr>
          </a:p>
        </p:txBody>
      </p:sp>
      <p:sp>
        <p:nvSpPr>
          <p:cNvPr id="28702" name="Text Box 15"/>
          <p:cNvSpPr txBox="1"/>
          <p:nvPr/>
        </p:nvSpPr>
        <p:spPr>
          <a:xfrm>
            <a:off x="1949450" y="4152900"/>
            <a:ext cx="1524000" cy="396875"/>
          </a:xfrm>
          <a:prstGeom prst="rect">
            <a:avLst/>
          </a:prstGeom>
          <a:noFill/>
          <a:ln w="9525">
            <a:noFill/>
          </a:ln>
        </p:spPr>
        <p:txBody>
          <a:bodyPr anchor="t" anchorCtr="0">
            <a:spAutoFit/>
          </a:bodyPr>
          <a:p>
            <a:pPr>
              <a:spcBef>
                <a:spcPct val="50000"/>
              </a:spcBef>
            </a:pPr>
            <a:r>
              <a:rPr lang="en-US" altLang="zh-CN" b="1" dirty="0">
                <a:solidFill>
                  <a:srgbClr val="FF3300"/>
                </a:solidFill>
                <a:latin typeface="Times New Roman" panose="02020603050405020304" pitchFamily="18" charset="0"/>
              </a:rPr>
              <a:t>(Càng lớn)</a:t>
            </a:r>
            <a:endParaRPr lang="en-US" altLang="zh-CN" b="1" dirty="0">
              <a:solidFill>
                <a:srgbClr val="FF3300"/>
              </a:solidFill>
              <a:latin typeface="Times New Roman" panose="02020603050405020304" pitchFamily="18" charset="0"/>
            </a:endParaRPr>
          </a:p>
        </p:txBody>
      </p:sp>
      <p:sp>
        <p:nvSpPr>
          <p:cNvPr id="28704" name="AutoShape 33"/>
          <p:cNvSpPr/>
          <p:nvPr/>
        </p:nvSpPr>
        <p:spPr>
          <a:xfrm>
            <a:off x="3733800" y="6096000"/>
            <a:ext cx="1447800" cy="184150"/>
          </a:xfrm>
          <a:prstGeom prst="leftArrow">
            <a:avLst>
              <a:gd name="adj1" fmla="val 50000"/>
              <a:gd name="adj2" fmla="val 199936"/>
            </a:avLst>
          </a:prstGeom>
          <a:noFill/>
          <a:ln w="28575" cap="flat" cmpd="sng">
            <a:solidFill>
              <a:srgbClr val="000080"/>
            </a:solidFill>
            <a:prstDash val="solid"/>
            <a:miter/>
            <a:headEnd type="none" w="med" len="med"/>
            <a:tailEnd type="none" w="med" len="med"/>
          </a:ln>
          <a:effectLst>
            <a:prstShdw prst="shdw12" dir="16200000">
              <a:schemeClr val="bg2">
                <a:alpha val="50000"/>
              </a:schemeClr>
            </a:prstShdw>
          </a:effectLst>
        </p:spPr>
        <p:txBody>
          <a:bodyPr wrap="none" anchor="ctr" anchorCtr="0"/>
          <a:p>
            <a:endParaRPr lang="en-US" altLang="zh-CN" dirty="0">
              <a:latin typeface="Arial" panose="020B0604020202020204" pitchFamily="34" charset="0"/>
            </a:endParaRPr>
          </a:p>
        </p:txBody>
      </p:sp>
      <p:sp>
        <p:nvSpPr>
          <p:cNvPr id="28705" name="Text Box 16"/>
          <p:cNvSpPr txBox="1"/>
          <p:nvPr/>
        </p:nvSpPr>
        <p:spPr>
          <a:xfrm>
            <a:off x="2143125" y="5975350"/>
            <a:ext cx="1752600" cy="396875"/>
          </a:xfrm>
          <a:prstGeom prst="rect">
            <a:avLst/>
          </a:prstGeom>
          <a:noFill/>
          <a:ln w="9525">
            <a:noFill/>
          </a:ln>
        </p:spPr>
        <p:txBody>
          <a:bodyPr anchor="t" anchorCtr="0">
            <a:spAutoFit/>
          </a:bodyPr>
          <a:p>
            <a:pPr>
              <a:spcBef>
                <a:spcPct val="50000"/>
              </a:spcBef>
            </a:pPr>
            <a:r>
              <a:rPr lang="en-US" altLang="zh-CN" b="1" dirty="0">
                <a:solidFill>
                  <a:srgbClr val="FF3300"/>
                </a:solidFill>
                <a:latin typeface="Times New Roman" panose="02020603050405020304" pitchFamily="18" charset="0"/>
              </a:rPr>
              <a:t>(Càng nhỏ)</a:t>
            </a:r>
            <a:endParaRPr lang="en-US" altLang="zh-CN" b="1" dirty="0">
              <a:solidFill>
                <a:srgbClr val="FF3300"/>
              </a:solidFill>
              <a:latin typeface="Times New Roman" panose="02020603050405020304" pitchFamily="18" charset="0"/>
            </a:endParaRPr>
          </a:p>
        </p:txBody>
      </p:sp>
      <p:sp>
        <p:nvSpPr>
          <p:cNvPr id="28706" name="AutoShape 35"/>
          <p:cNvSpPr/>
          <p:nvPr/>
        </p:nvSpPr>
        <p:spPr>
          <a:xfrm rot="-1748884">
            <a:off x="1476375" y="4384675"/>
            <a:ext cx="457200" cy="185738"/>
          </a:xfrm>
          <a:prstGeom prst="leftArrow">
            <a:avLst>
              <a:gd name="adj1" fmla="val 50000"/>
              <a:gd name="adj2" fmla="val 61515"/>
            </a:avLst>
          </a:prstGeom>
          <a:noFill/>
          <a:ln w="28575" cap="flat" cmpd="sng">
            <a:solidFill>
              <a:srgbClr val="000080"/>
            </a:solidFill>
            <a:prstDash val="solid"/>
            <a:miter/>
            <a:headEnd type="none" w="med" len="med"/>
            <a:tailEnd type="none" w="med" len="med"/>
          </a:ln>
          <a:effectLst>
            <a:prstShdw prst="shdw12" dir="16200000">
              <a:schemeClr val="bg2">
                <a:alpha val="50000"/>
              </a:schemeClr>
            </a:prstShdw>
          </a:effectLst>
        </p:spPr>
        <p:txBody>
          <a:bodyPr wrap="none" anchor="ctr" anchorCtr="0"/>
          <a:p>
            <a:endParaRPr lang="en-US" altLang="zh-CN" dirty="0">
              <a:latin typeface="Arial" panose="020B0604020202020204" pitchFamily="34" charset="0"/>
            </a:endParaRPr>
          </a:p>
        </p:txBody>
      </p:sp>
      <p:sp>
        <p:nvSpPr>
          <p:cNvPr id="28707" name="AutoShape 36"/>
          <p:cNvSpPr/>
          <p:nvPr/>
        </p:nvSpPr>
        <p:spPr>
          <a:xfrm rot="1364055" flipV="1">
            <a:off x="1263650" y="5837238"/>
            <a:ext cx="839788" cy="161925"/>
          </a:xfrm>
          <a:prstGeom prst="leftArrow">
            <a:avLst>
              <a:gd name="adj1" fmla="val 50000"/>
              <a:gd name="adj2" fmla="val 193308"/>
            </a:avLst>
          </a:prstGeom>
          <a:noFill/>
          <a:ln w="28575" cap="flat" cmpd="sng">
            <a:solidFill>
              <a:srgbClr val="000080"/>
            </a:solidFill>
            <a:prstDash val="solid"/>
            <a:miter/>
            <a:headEnd type="none" w="med" len="med"/>
            <a:tailEnd type="none" w="med" len="med"/>
          </a:ln>
          <a:effectLst>
            <a:prstShdw prst="shdw12" dir="16200000">
              <a:schemeClr val="bg2">
                <a:alpha val="50000"/>
              </a:schemeClr>
            </a:prstShdw>
          </a:effectLst>
        </p:spPr>
        <p:txBody>
          <a:bodyPr wrap="none" anchor="ctr" anchorCtr="0"/>
          <a:p>
            <a:endParaRPr lang="en-US" altLang="zh-CN" dirty="0">
              <a:latin typeface="Arial" panose="020B0604020202020204" pitchFamily="34" charset="0"/>
            </a:endParaRPr>
          </a:p>
        </p:txBody>
      </p:sp>
      <p:sp>
        <p:nvSpPr>
          <p:cNvPr id="28708" name="Text Box 37"/>
          <p:cNvSpPr txBox="1"/>
          <p:nvPr/>
        </p:nvSpPr>
        <p:spPr>
          <a:xfrm>
            <a:off x="228600" y="5273675"/>
            <a:ext cx="1295400" cy="784225"/>
          </a:xfrm>
          <a:prstGeom prst="rect">
            <a:avLst/>
          </a:prstGeom>
          <a:noFill/>
          <a:ln w="9525">
            <a:noFill/>
          </a:ln>
          <a:effectLst>
            <a:prstShdw prst="shdw12" dir="16200000">
              <a:schemeClr val="bg2">
                <a:alpha val="50000"/>
              </a:schemeClr>
            </a:prstShdw>
          </a:effectLst>
        </p:spPr>
        <p:txBody>
          <a:bodyPr anchor="t" anchorCtr="0">
            <a:spAutoFit/>
          </a:bodyPr>
          <a:p>
            <a:pPr algn="ctr">
              <a:spcBef>
                <a:spcPct val="50000"/>
              </a:spcBef>
            </a:pPr>
            <a:r>
              <a:rPr lang="en-US" altLang="zh-CN" sz="1800" b="1" dirty="0">
                <a:solidFill>
                  <a:srgbClr val="FF3300"/>
                </a:solidFill>
                <a:latin typeface="Times New Roman" panose="02020603050405020304" pitchFamily="18" charset="0"/>
              </a:rPr>
              <a:t>Càng lớn</a:t>
            </a:r>
            <a:endParaRPr lang="en-US" altLang="zh-CN" sz="1800" b="1" dirty="0">
              <a:solidFill>
                <a:srgbClr val="FF3300"/>
              </a:solidFill>
              <a:latin typeface="Times New Roman" panose="02020603050405020304" pitchFamily="18" charset="0"/>
            </a:endParaRPr>
          </a:p>
          <a:p>
            <a:pPr algn="ctr">
              <a:spcBef>
                <a:spcPct val="50000"/>
              </a:spcBef>
            </a:pPr>
            <a:r>
              <a:rPr lang="en-US" altLang="zh-CN" sz="1800" b="1" dirty="0">
                <a:solidFill>
                  <a:srgbClr val="FF3300"/>
                </a:solidFill>
                <a:latin typeface="Times New Roman" panose="02020603050405020304" pitchFamily="18" charset="0"/>
              </a:rPr>
              <a:t>(lí tưởng)</a:t>
            </a:r>
            <a:endParaRPr lang="en-US" altLang="zh-CN" sz="1800" dirty="0">
              <a:solidFill>
                <a:srgbClr val="FF3300"/>
              </a:solidFill>
              <a:latin typeface="Times New Roman" panose="02020603050405020304" pitchFamily="18" charset="0"/>
            </a:endParaRPr>
          </a:p>
        </p:txBody>
      </p:sp>
      <p:sp>
        <p:nvSpPr>
          <p:cNvPr id="35871" name="Rectangle 37"/>
          <p:cNvSpPr/>
          <p:nvPr/>
        </p:nvSpPr>
        <p:spPr>
          <a:xfrm>
            <a:off x="457200" y="152400"/>
            <a:ext cx="8458200" cy="830263"/>
          </a:xfrm>
          <a:prstGeom prst="rect">
            <a:avLst/>
          </a:prstGeom>
          <a:noFill/>
          <a:ln w="9525">
            <a:noFill/>
          </a:ln>
        </p:spPr>
        <p:txBody>
          <a:bodyPr anchor="t" anchorCtr="0">
            <a:spAutoFit/>
          </a:bodyPr>
          <a:p>
            <a:pPr>
              <a:spcBef>
                <a:spcPct val="50000"/>
              </a:spcBef>
            </a:pPr>
            <a:r>
              <a:rPr lang="en-US" altLang="zh-CN" sz="2400" b="1" dirty="0">
                <a:solidFill>
                  <a:srgbClr val="FF0000"/>
                </a:solidFill>
                <a:latin typeface="VNI-Times" pitchFamily="2" charset="0"/>
              </a:rPr>
              <a:t>? Giaûi thích vì sao khi taäp theå duïc theå thao ñuùng caùch, ñeàu ñaën töø beù coù theå coù ñöôïc dung tích soáng lí töôûng?</a:t>
            </a:r>
            <a:endParaRPr lang="en-US" altLang="zh-CN" sz="2400" b="1" dirty="0">
              <a:solidFill>
                <a:srgbClr val="FF0000"/>
              </a:solidFill>
              <a:latin typeface="VNI-Times" pitchFamily="2" charset="0"/>
            </a:endParaRPr>
          </a:p>
        </p:txBody>
      </p:sp>
      <p:pic>
        <p:nvPicPr>
          <p:cNvPr id="35872" name="Picture 39" descr="http://www.gocnhinalan.com/wp-content/uploads/2015/08/co-hoanh.jpg"/>
          <p:cNvPicPr>
            <a:picLocks noChangeAspect="1"/>
          </p:cNvPicPr>
          <p:nvPr/>
        </p:nvPicPr>
        <p:blipFill>
          <a:blip r:embed="rId2"/>
          <a:srcRect l="21712" t="22626" r="21503" b="12727"/>
          <a:stretch>
            <a:fillRect/>
          </a:stretch>
        </p:blipFill>
        <p:spPr>
          <a:xfrm>
            <a:off x="7315200" y="1143000"/>
            <a:ext cx="1425575" cy="1676400"/>
          </a:xfrm>
          <a:prstGeom prst="rect">
            <a:avLst/>
          </a:prstGeom>
          <a:noFill/>
          <a:ln w="9525">
            <a:noFill/>
          </a:ln>
        </p:spPr>
      </p:pic>
      <p:sp>
        <p:nvSpPr>
          <p:cNvPr id="35873" name="Line 19"/>
          <p:cNvSpPr/>
          <p:nvPr/>
        </p:nvSpPr>
        <p:spPr>
          <a:xfrm>
            <a:off x="6705600" y="3581400"/>
            <a:ext cx="685800" cy="1066800"/>
          </a:xfrm>
          <a:prstGeom prst="line">
            <a:avLst/>
          </a:prstGeom>
          <a:ln w="9525" cap="flat" cmpd="sng">
            <a:solidFill>
              <a:schemeClr val="tx1"/>
            </a:solidFill>
            <a:prstDash val="solid"/>
            <a:round/>
            <a:headEnd type="none" w="med" len="med"/>
            <a:tailEnd type="triangle" w="med" len="med"/>
          </a:ln>
        </p:spPr>
      </p:sp>
      <p:sp>
        <p:nvSpPr>
          <p:cNvPr id="35874" name="Line 19"/>
          <p:cNvSpPr/>
          <p:nvPr/>
        </p:nvSpPr>
        <p:spPr>
          <a:xfrm flipV="1">
            <a:off x="6553200" y="4724400"/>
            <a:ext cx="838200" cy="914400"/>
          </a:xfrm>
          <a:prstGeom prst="line">
            <a:avLst/>
          </a:prstGeom>
          <a:ln w="9525" cap="flat" cmpd="sng">
            <a:solidFill>
              <a:schemeClr val="tx1"/>
            </a:solidFill>
            <a:prstDash val="solid"/>
            <a:round/>
            <a:headEnd type="none" w="med" len="med"/>
            <a:tailEnd type="triangl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698"/>
                                        </p:tgtEl>
                                        <p:attrNameLst>
                                          <p:attrName>style.visibility</p:attrName>
                                        </p:attrNameLst>
                                      </p:cBhvr>
                                      <p:to>
                                        <p:strVal val="visible"/>
                                      </p:to>
                                    </p:set>
                                    <p:animEffect transition="in" filter="circle(in)">
                                      <p:cBhvr>
                                        <p:cTn id="7" dur="2000"/>
                                        <p:tgtEl>
                                          <p:spTgt spid="2869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684"/>
                                        </p:tgtEl>
                                        <p:attrNameLst>
                                          <p:attrName>style.visibility</p:attrName>
                                        </p:attrNameLst>
                                      </p:cBhvr>
                                      <p:to>
                                        <p:strVal val="visible"/>
                                      </p:to>
                                    </p:set>
                                    <p:animEffect transition="in" filter="circle(in)">
                                      <p:cBhvr>
                                        <p:cTn id="10" dur="2000"/>
                                        <p:tgtEl>
                                          <p:spTgt spid="2868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8700"/>
                                        </p:tgtEl>
                                        <p:attrNameLst>
                                          <p:attrName>style.visibility</p:attrName>
                                        </p:attrNameLst>
                                      </p:cBhvr>
                                      <p:to>
                                        <p:strVal val="visible"/>
                                      </p:to>
                                    </p:set>
                                    <p:animEffect transition="in" filter="circle(in)">
                                      <p:cBhvr>
                                        <p:cTn id="13" dur="2000"/>
                                        <p:tgtEl>
                                          <p:spTgt spid="2870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8702"/>
                                        </p:tgtEl>
                                        <p:attrNameLst>
                                          <p:attrName>style.visibility</p:attrName>
                                        </p:attrNameLst>
                                      </p:cBhvr>
                                      <p:to>
                                        <p:strVal val="visible"/>
                                      </p:to>
                                    </p:set>
                                    <p:animEffect transition="in" filter="circle(in)">
                                      <p:cBhvr>
                                        <p:cTn id="16" dur="2000"/>
                                        <p:tgtEl>
                                          <p:spTgt spid="2870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8706"/>
                                        </p:tgtEl>
                                        <p:attrNameLst>
                                          <p:attrName>style.visibility</p:attrName>
                                        </p:attrNameLst>
                                      </p:cBhvr>
                                      <p:to>
                                        <p:strVal val="visible"/>
                                      </p:to>
                                    </p:set>
                                    <p:animEffect transition="in" filter="circle(in)">
                                      <p:cBhvr>
                                        <p:cTn id="19" dur="2000"/>
                                        <p:tgtEl>
                                          <p:spTgt spid="2870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8699"/>
                                        </p:tgtEl>
                                        <p:attrNameLst>
                                          <p:attrName>style.visibility</p:attrName>
                                        </p:attrNameLst>
                                      </p:cBhvr>
                                      <p:to>
                                        <p:strVal val="visible"/>
                                      </p:to>
                                    </p:set>
                                    <p:animEffect transition="in" filter="circle(in)">
                                      <p:cBhvr>
                                        <p:cTn id="24" dur="2000"/>
                                        <p:tgtEl>
                                          <p:spTgt spid="2869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8685"/>
                                        </p:tgtEl>
                                        <p:attrNameLst>
                                          <p:attrName>style.visibility</p:attrName>
                                        </p:attrNameLst>
                                      </p:cBhvr>
                                      <p:to>
                                        <p:strVal val="visible"/>
                                      </p:to>
                                    </p:set>
                                    <p:animEffect transition="in" filter="circle(in)">
                                      <p:cBhvr>
                                        <p:cTn id="27" dur="2000"/>
                                        <p:tgtEl>
                                          <p:spTgt spid="2868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8704"/>
                                        </p:tgtEl>
                                        <p:attrNameLst>
                                          <p:attrName>style.visibility</p:attrName>
                                        </p:attrNameLst>
                                      </p:cBhvr>
                                      <p:to>
                                        <p:strVal val="visible"/>
                                      </p:to>
                                    </p:set>
                                    <p:animEffect transition="in" filter="circle(in)">
                                      <p:cBhvr>
                                        <p:cTn id="30" dur="2000"/>
                                        <p:tgtEl>
                                          <p:spTgt spid="2870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8705"/>
                                        </p:tgtEl>
                                        <p:attrNameLst>
                                          <p:attrName>style.visibility</p:attrName>
                                        </p:attrNameLst>
                                      </p:cBhvr>
                                      <p:to>
                                        <p:strVal val="visible"/>
                                      </p:to>
                                    </p:set>
                                    <p:animEffect transition="in" filter="circle(in)">
                                      <p:cBhvr>
                                        <p:cTn id="33" dur="2000"/>
                                        <p:tgtEl>
                                          <p:spTgt spid="2870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28707"/>
                                        </p:tgtEl>
                                        <p:attrNameLst>
                                          <p:attrName>style.visibility</p:attrName>
                                        </p:attrNameLst>
                                      </p:cBhvr>
                                      <p:to>
                                        <p:strVal val="visible"/>
                                      </p:to>
                                    </p:set>
                                    <p:animEffect transition="in" filter="circle(in)">
                                      <p:cBhvr>
                                        <p:cTn id="36" dur="2000"/>
                                        <p:tgtEl>
                                          <p:spTgt spid="28707"/>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8708"/>
                                        </p:tgtEl>
                                        <p:attrNameLst>
                                          <p:attrName>style.visibility</p:attrName>
                                        </p:attrNameLst>
                                      </p:cBhvr>
                                      <p:to>
                                        <p:strVal val="visible"/>
                                      </p:to>
                                    </p:set>
                                    <p:animEffect transition="in" filter="circle(in)">
                                      <p:cBhvr>
                                        <p:cTn id="39" dur="2000"/>
                                        <p:tgtEl>
                                          <p:spTgt spid="28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4" grpId="0"/>
      <p:bldP spid="28685" grpId="0"/>
      <p:bldP spid="28698" grpId="0" animBg="1"/>
      <p:bldP spid="28699" grpId="0" animBg="1"/>
      <p:bldP spid="28700" grpId="0" animBg="1"/>
      <p:bldP spid="28702" grpId="0"/>
      <p:bldP spid="28704" grpId="0" animBg="1"/>
      <p:bldP spid="28705" grpId="0"/>
      <p:bldP spid="28706" grpId="0" animBg="1"/>
      <p:bldP spid="28707" grpId="0" animBg="1"/>
      <p:bldP spid="2870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8" name="Rectangle 8"/>
          <p:cNvSpPr/>
          <p:nvPr/>
        </p:nvSpPr>
        <p:spPr>
          <a:xfrm>
            <a:off x="381000" y="5048250"/>
            <a:ext cx="6324600" cy="1200150"/>
          </a:xfrm>
          <a:prstGeom prst="rect">
            <a:avLst/>
          </a:prstGeom>
          <a:solidFill>
            <a:srgbClr val="FFCCFF"/>
          </a:solidFill>
          <a:ln w="9525">
            <a:noFill/>
          </a:ln>
        </p:spPr>
        <p:txBody>
          <a:bodyPr anchor="t" anchorCtr="0">
            <a:spAutoFit/>
          </a:bodyPr>
          <a:p>
            <a:r>
              <a:rPr lang="en-US" altLang="zh-CN" sz="2400" b="1" dirty="0">
                <a:solidFill>
                  <a:srgbClr val="0000FF"/>
                </a:solidFill>
                <a:latin typeface="VNI-Times" pitchFamily="2" charset="0"/>
              </a:rPr>
              <a:t>=&gt; </a:t>
            </a:r>
            <a:r>
              <a:rPr lang="en-US" altLang="zh-CN" sz="2400" b="1" dirty="0">
                <a:solidFill>
                  <a:srgbClr val="FF0000"/>
                </a:solidFill>
                <a:latin typeface="VNI-Times" pitchFamily="2" charset="0"/>
              </a:rPr>
              <a:t>Khi thôû saâu vaø giaûm nhòp thôû </a:t>
            </a:r>
            <a:r>
              <a:rPr lang="en-US" altLang="zh-CN" sz="2400" b="1" dirty="0">
                <a:solidFill>
                  <a:srgbClr val="0000FF"/>
                </a:solidFill>
                <a:latin typeface="VNI-Times" pitchFamily="2" charset="0"/>
              </a:rPr>
              <a:t>trong moãi phuùt thì </a:t>
            </a:r>
            <a:r>
              <a:rPr lang="en-US" altLang="zh-CN" sz="2400" b="1" dirty="0">
                <a:solidFill>
                  <a:srgbClr val="0000FF"/>
                </a:solidFill>
                <a:latin typeface="Times New Roman" panose="02020603050405020304" pitchFamily="18" charset="0"/>
              </a:rPr>
              <a:t>lượng </a:t>
            </a:r>
            <a:r>
              <a:rPr lang="en-US" altLang="zh-CN" sz="2400" b="1" dirty="0">
                <a:solidFill>
                  <a:srgbClr val="FF0000"/>
                </a:solidFill>
                <a:latin typeface="Times New Roman" panose="02020603050405020304" pitchFamily="18" charset="0"/>
              </a:rPr>
              <a:t>khí vô ích giảm</a:t>
            </a:r>
            <a:r>
              <a:rPr lang="en-US" altLang="zh-CN" sz="2400" b="1" dirty="0">
                <a:solidFill>
                  <a:srgbClr val="0000FF"/>
                </a:solidFill>
                <a:latin typeface="Times New Roman" panose="02020603050405020304" pitchFamily="18" charset="0"/>
              </a:rPr>
              <a:t>, lượng </a:t>
            </a:r>
            <a:r>
              <a:rPr lang="en-US" altLang="zh-CN" sz="2400" b="1" dirty="0">
                <a:solidFill>
                  <a:srgbClr val="FF0000"/>
                </a:solidFill>
                <a:latin typeface="Times New Roman" panose="02020603050405020304" pitchFamily="18" charset="0"/>
              </a:rPr>
              <a:t>khí hữu ích sẽ tăng lên</a:t>
            </a:r>
            <a:r>
              <a:rPr lang="en-US" altLang="zh-CN" sz="2400" b="1" dirty="0">
                <a:solidFill>
                  <a:srgbClr val="0000FF"/>
                </a:solidFill>
                <a:latin typeface="Times New Roman" panose="02020603050405020304" pitchFamily="18" charset="0"/>
              </a:rPr>
              <a:t>, từ đó</a:t>
            </a:r>
            <a:r>
              <a:rPr lang="en-US" altLang="zh-CN" sz="2400" b="1" dirty="0">
                <a:solidFill>
                  <a:srgbClr val="0000FF"/>
                </a:solidFill>
                <a:latin typeface="VNI-Times" pitchFamily="2" charset="0"/>
              </a:rPr>
              <a:t> taêng hieäu quaû hoâ haáp.</a:t>
            </a:r>
            <a:endParaRPr lang="en-US" altLang="zh-CN" sz="2400" b="1" dirty="0">
              <a:solidFill>
                <a:srgbClr val="0000FF"/>
              </a:solidFill>
              <a:latin typeface="VNI-Times" pitchFamily="2" charset="0"/>
            </a:endParaRPr>
          </a:p>
        </p:txBody>
      </p:sp>
      <p:pic>
        <p:nvPicPr>
          <p:cNvPr id="36866" name="Picture 9" descr="IMG0190A"/>
          <p:cNvPicPr>
            <a:picLocks noChangeAspect="1"/>
          </p:cNvPicPr>
          <p:nvPr/>
        </p:nvPicPr>
        <p:blipFill>
          <a:blip r:embed="rId1"/>
          <a:srcRect l="6061"/>
          <a:stretch>
            <a:fillRect/>
          </a:stretch>
        </p:blipFill>
        <p:spPr>
          <a:xfrm>
            <a:off x="6781800" y="1219200"/>
            <a:ext cx="2362200" cy="2438400"/>
          </a:xfrm>
          <a:prstGeom prst="rect">
            <a:avLst/>
          </a:prstGeom>
          <a:noFill/>
          <a:ln w="9525">
            <a:noFill/>
          </a:ln>
        </p:spPr>
      </p:pic>
      <p:pic>
        <p:nvPicPr>
          <p:cNvPr id="36867" name="Picture 10" descr="IMG0190A"/>
          <p:cNvPicPr>
            <a:picLocks noChangeAspect="1"/>
          </p:cNvPicPr>
          <p:nvPr/>
        </p:nvPicPr>
        <p:blipFill>
          <a:blip r:embed="rId1"/>
          <a:srcRect l="6061"/>
          <a:stretch>
            <a:fillRect/>
          </a:stretch>
        </p:blipFill>
        <p:spPr>
          <a:xfrm>
            <a:off x="6781800" y="3733800"/>
            <a:ext cx="2362200" cy="2819400"/>
          </a:xfrm>
          <a:prstGeom prst="rect">
            <a:avLst/>
          </a:prstGeom>
          <a:noFill/>
          <a:ln w="9525">
            <a:noFill/>
          </a:ln>
        </p:spPr>
      </p:pic>
      <p:sp>
        <p:nvSpPr>
          <p:cNvPr id="36868" name="Text Box 11"/>
          <p:cNvSpPr txBox="1"/>
          <p:nvPr/>
        </p:nvSpPr>
        <p:spPr>
          <a:xfrm>
            <a:off x="7467600" y="1371600"/>
            <a:ext cx="838200" cy="304800"/>
          </a:xfrm>
          <a:prstGeom prst="rect">
            <a:avLst/>
          </a:prstGeom>
          <a:noFill/>
          <a:ln w="9525">
            <a:noFill/>
          </a:ln>
        </p:spPr>
        <p:txBody>
          <a:bodyPr anchor="t" anchorCtr="0">
            <a:spAutoFit/>
          </a:bodyPr>
          <a:p>
            <a:pPr>
              <a:spcBef>
                <a:spcPct val="50000"/>
              </a:spcBef>
            </a:pPr>
            <a:r>
              <a:rPr lang="en-US" altLang="zh-CN" sz="1400" b="1" dirty="0">
                <a:solidFill>
                  <a:schemeClr val="bg1"/>
                </a:solidFill>
                <a:latin typeface="VNI-Times" pitchFamily="2" charset="0"/>
              </a:rPr>
              <a:t>7200 ml</a:t>
            </a:r>
            <a:endParaRPr lang="en-US" altLang="zh-CN" sz="1400" b="1" dirty="0">
              <a:solidFill>
                <a:schemeClr val="bg1"/>
              </a:solidFill>
              <a:latin typeface="VNI-Times" pitchFamily="2" charset="0"/>
            </a:endParaRPr>
          </a:p>
        </p:txBody>
      </p:sp>
      <p:sp>
        <p:nvSpPr>
          <p:cNvPr id="36869" name="Text Box 16"/>
          <p:cNvSpPr txBox="1"/>
          <p:nvPr/>
        </p:nvSpPr>
        <p:spPr>
          <a:xfrm>
            <a:off x="8229600" y="3124200"/>
            <a:ext cx="838200" cy="304800"/>
          </a:xfrm>
          <a:prstGeom prst="rect">
            <a:avLst/>
          </a:prstGeom>
          <a:noFill/>
          <a:ln w="9525">
            <a:noFill/>
          </a:ln>
        </p:spPr>
        <p:txBody>
          <a:bodyPr anchor="t" anchorCtr="0">
            <a:spAutoFit/>
          </a:bodyPr>
          <a:p>
            <a:pPr>
              <a:spcBef>
                <a:spcPct val="50000"/>
              </a:spcBef>
            </a:pPr>
            <a:r>
              <a:rPr lang="en-US" altLang="zh-CN" sz="1400" b="1" dirty="0">
                <a:solidFill>
                  <a:schemeClr val="bg1"/>
                </a:solidFill>
                <a:latin typeface="VNI-Times" pitchFamily="2" charset="0"/>
              </a:rPr>
              <a:t>4500 ml</a:t>
            </a:r>
            <a:endParaRPr lang="en-US" altLang="zh-CN" sz="1400" b="1" dirty="0">
              <a:solidFill>
                <a:schemeClr val="bg1"/>
              </a:solidFill>
              <a:latin typeface="VNI-Times" pitchFamily="2" charset="0"/>
            </a:endParaRPr>
          </a:p>
        </p:txBody>
      </p:sp>
      <p:sp>
        <p:nvSpPr>
          <p:cNvPr id="36870" name="Text Box 17"/>
          <p:cNvSpPr txBox="1"/>
          <p:nvPr/>
        </p:nvSpPr>
        <p:spPr>
          <a:xfrm>
            <a:off x="7239000" y="3962400"/>
            <a:ext cx="1441450" cy="307975"/>
          </a:xfrm>
          <a:prstGeom prst="rect">
            <a:avLst/>
          </a:prstGeom>
          <a:noFill/>
          <a:ln w="9525">
            <a:noFill/>
          </a:ln>
        </p:spPr>
        <p:txBody>
          <a:bodyPr anchor="t" anchorCtr="0">
            <a:spAutoFit/>
          </a:bodyPr>
          <a:p>
            <a:pPr>
              <a:spcBef>
                <a:spcPct val="50000"/>
              </a:spcBef>
            </a:pPr>
            <a:r>
              <a:rPr lang="en-US" altLang="zh-CN" sz="1400" b="1" dirty="0">
                <a:solidFill>
                  <a:schemeClr val="bg1"/>
                </a:solidFill>
                <a:latin typeface="VNI-Times" pitchFamily="2" charset="0"/>
              </a:rPr>
              <a:t>7200 ml</a:t>
            </a:r>
            <a:endParaRPr lang="en-US" altLang="zh-CN" sz="1400" b="1" dirty="0">
              <a:solidFill>
                <a:schemeClr val="bg1"/>
              </a:solidFill>
              <a:latin typeface="VNI-Times" pitchFamily="2" charset="0"/>
            </a:endParaRPr>
          </a:p>
        </p:txBody>
      </p:sp>
      <p:sp>
        <p:nvSpPr>
          <p:cNvPr id="36871" name="Line 18"/>
          <p:cNvSpPr/>
          <p:nvPr/>
        </p:nvSpPr>
        <p:spPr>
          <a:xfrm flipV="1">
            <a:off x="7924800" y="4876800"/>
            <a:ext cx="381000" cy="152400"/>
          </a:xfrm>
          <a:prstGeom prst="line">
            <a:avLst/>
          </a:prstGeom>
          <a:ln w="9525" cap="flat" cmpd="sng">
            <a:solidFill>
              <a:srgbClr val="FFFFFF"/>
            </a:solidFill>
            <a:prstDash val="solid"/>
            <a:round/>
            <a:headEnd type="none" w="med" len="med"/>
            <a:tailEnd type="triangle" w="med" len="med"/>
          </a:ln>
        </p:spPr>
      </p:sp>
      <p:sp>
        <p:nvSpPr>
          <p:cNvPr id="36872" name="Text Box 19"/>
          <p:cNvSpPr txBox="1"/>
          <p:nvPr/>
        </p:nvSpPr>
        <p:spPr>
          <a:xfrm>
            <a:off x="8305800" y="4724400"/>
            <a:ext cx="990600" cy="307975"/>
          </a:xfrm>
          <a:prstGeom prst="rect">
            <a:avLst/>
          </a:prstGeom>
          <a:noFill/>
          <a:ln w="9525">
            <a:noFill/>
          </a:ln>
        </p:spPr>
        <p:txBody>
          <a:bodyPr anchor="t" anchorCtr="0">
            <a:spAutoFit/>
          </a:bodyPr>
          <a:p>
            <a:pPr>
              <a:spcBef>
                <a:spcPct val="50000"/>
              </a:spcBef>
            </a:pPr>
            <a:r>
              <a:rPr lang="en-US" altLang="zh-CN" sz="1400" b="1" dirty="0">
                <a:solidFill>
                  <a:schemeClr val="bg1"/>
                </a:solidFill>
                <a:latin typeface="VNI-Times" pitchFamily="2" charset="0"/>
              </a:rPr>
              <a:t>1800 ml</a:t>
            </a:r>
            <a:endParaRPr lang="en-US" altLang="zh-CN" sz="1400" b="1" dirty="0">
              <a:solidFill>
                <a:schemeClr val="bg1"/>
              </a:solidFill>
              <a:latin typeface="VNI-Times" pitchFamily="2" charset="0"/>
            </a:endParaRPr>
          </a:p>
        </p:txBody>
      </p:sp>
      <p:sp>
        <p:nvSpPr>
          <p:cNvPr id="36873" name="Line 20"/>
          <p:cNvSpPr/>
          <p:nvPr/>
        </p:nvSpPr>
        <p:spPr>
          <a:xfrm>
            <a:off x="7696200" y="6248400"/>
            <a:ext cx="152400" cy="152400"/>
          </a:xfrm>
          <a:prstGeom prst="line">
            <a:avLst/>
          </a:prstGeom>
          <a:ln w="9525" cap="flat" cmpd="sng">
            <a:solidFill>
              <a:srgbClr val="FFFFFF"/>
            </a:solidFill>
            <a:prstDash val="solid"/>
            <a:round/>
            <a:headEnd type="none" w="med" len="med"/>
            <a:tailEnd type="none" w="med" len="med"/>
          </a:ln>
        </p:spPr>
      </p:sp>
      <p:sp>
        <p:nvSpPr>
          <p:cNvPr id="36874" name="Line 21"/>
          <p:cNvSpPr/>
          <p:nvPr/>
        </p:nvSpPr>
        <p:spPr>
          <a:xfrm flipV="1">
            <a:off x="7848600" y="6248400"/>
            <a:ext cx="152400" cy="152400"/>
          </a:xfrm>
          <a:prstGeom prst="line">
            <a:avLst/>
          </a:prstGeom>
          <a:ln w="9525" cap="flat" cmpd="sng">
            <a:solidFill>
              <a:srgbClr val="FFFFFF"/>
            </a:solidFill>
            <a:prstDash val="solid"/>
            <a:round/>
            <a:headEnd type="none" w="med" len="med"/>
            <a:tailEnd type="none" w="med" len="med"/>
          </a:ln>
        </p:spPr>
      </p:sp>
      <p:sp>
        <p:nvSpPr>
          <p:cNvPr id="36875" name="Text Box 22"/>
          <p:cNvSpPr txBox="1"/>
          <p:nvPr/>
        </p:nvSpPr>
        <p:spPr>
          <a:xfrm>
            <a:off x="7391400" y="6324600"/>
            <a:ext cx="838200" cy="304800"/>
          </a:xfrm>
          <a:prstGeom prst="rect">
            <a:avLst/>
          </a:prstGeom>
          <a:noFill/>
          <a:ln w="9525">
            <a:noFill/>
          </a:ln>
        </p:spPr>
        <p:txBody>
          <a:bodyPr anchor="t" anchorCtr="0">
            <a:spAutoFit/>
          </a:bodyPr>
          <a:p>
            <a:pPr>
              <a:spcBef>
                <a:spcPct val="50000"/>
              </a:spcBef>
            </a:pPr>
            <a:endParaRPr lang="vi-VN" altLang="x-none" sz="1400" dirty="0">
              <a:latin typeface="VNI-Times" pitchFamily="2" charset="0"/>
            </a:endParaRPr>
          </a:p>
        </p:txBody>
      </p:sp>
      <p:graphicFrame>
        <p:nvGraphicFramePr>
          <p:cNvPr id="31757" name="Table 31756"/>
          <p:cNvGraphicFramePr/>
          <p:nvPr/>
        </p:nvGraphicFramePr>
        <p:xfrm>
          <a:off x="228600" y="1219200"/>
          <a:ext cx="6477000" cy="3346450"/>
        </p:xfrm>
        <a:graphic>
          <a:graphicData uri="http://schemas.openxmlformats.org/drawingml/2006/table">
            <a:tbl>
              <a:tblPr/>
              <a:tblGrid>
                <a:gridCol w="1052513"/>
                <a:gridCol w="852487"/>
                <a:gridCol w="990600"/>
                <a:gridCol w="1258888"/>
                <a:gridCol w="1166812"/>
                <a:gridCol w="1155700"/>
              </a:tblGrid>
              <a:tr h="1189038">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b="1" dirty="0">
                          <a:latin typeface="Calibri" panose="020F0502020204030204" pitchFamily="34" charset="0"/>
                        </a:rPr>
                        <a:t>So sánh</a:t>
                      </a:r>
                      <a:endParaRPr lang="en-US" sz="2400" b="1" dirty="0">
                        <a:latin typeface="Calibri" panose="020F0502020204030204" pitchFamily="34" charset="0"/>
                      </a:endParaRPr>
                    </a:p>
                  </a:txBody>
                  <a:tcPr marT="45714" marB="45714"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1800" b="1" dirty="0">
                          <a:solidFill>
                            <a:srgbClr val="FF0000"/>
                          </a:solidFill>
                          <a:latin typeface="Calibri" panose="020F0502020204030204" pitchFamily="34" charset="0"/>
                        </a:rPr>
                        <a:t>Lượng khí hít vào/ nhịp</a:t>
                      </a:r>
                      <a:endParaRPr lang="en-US" sz="1800" b="1" dirty="0">
                        <a:solidFill>
                          <a:srgbClr val="FF0000"/>
                        </a:solidFill>
                        <a:latin typeface="Calibri" panose="020F0502020204030204" pitchFamily="34" charset="0"/>
                      </a:endParaRPr>
                    </a:p>
                  </a:txBody>
                  <a:tcPr marT="45714" marB="45714"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1800" b="1" dirty="0">
                          <a:solidFill>
                            <a:srgbClr val="FF0000"/>
                          </a:solidFill>
                          <a:latin typeface="Calibri" panose="020F0502020204030204" pitchFamily="34" charset="0"/>
                        </a:rPr>
                        <a:t>Số nhịp/ phút</a:t>
                      </a:r>
                      <a:endParaRPr lang="en-US" sz="1800" b="1" dirty="0">
                        <a:solidFill>
                          <a:srgbClr val="FF0000"/>
                        </a:solidFill>
                        <a:latin typeface="Calibri" panose="020F0502020204030204" pitchFamily="34" charset="0"/>
                      </a:endParaRPr>
                    </a:p>
                  </a:txBody>
                  <a:tcPr marT="45714" marB="45714"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1800" b="1" dirty="0">
                          <a:solidFill>
                            <a:srgbClr val="FF0000"/>
                          </a:solidFill>
                          <a:latin typeface="Calibri" panose="020F0502020204030204" pitchFamily="34" charset="0"/>
                        </a:rPr>
                        <a:t>Khí lưu thông </a:t>
                      </a:r>
                      <a:r>
                        <a:rPr sz="1800" b="1" dirty="0">
                          <a:solidFill>
                            <a:srgbClr val="0000FF"/>
                          </a:solidFill>
                          <a:latin typeface="Calibri" panose="020F0502020204030204" pitchFamily="34" charset="0"/>
                        </a:rPr>
                        <a:t>trong 1 phút</a:t>
                      </a:r>
                      <a:endParaRPr lang="en-US" sz="1800" b="1" dirty="0">
                        <a:solidFill>
                          <a:srgbClr val="0000FF"/>
                        </a:solidFill>
                        <a:latin typeface="Calibri" panose="020F0502020204030204" pitchFamily="34" charset="0"/>
                      </a:endParaRPr>
                    </a:p>
                  </a:txBody>
                  <a:tcPr marT="45714" marB="45714"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1800" b="1" dirty="0">
                          <a:solidFill>
                            <a:srgbClr val="FF0000"/>
                          </a:solidFill>
                          <a:latin typeface="Calibri" panose="020F0502020204030204" pitchFamily="34" charset="0"/>
                        </a:rPr>
                        <a:t>Khí vô ích </a:t>
                      </a:r>
                      <a:r>
                        <a:rPr sz="1800" b="1" dirty="0">
                          <a:solidFill>
                            <a:srgbClr val="0000FF"/>
                          </a:solidFill>
                          <a:latin typeface="Calibri" panose="020F0502020204030204" pitchFamily="34" charset="0"/>
                        </a:rPr>
                        <a:t>trong 1 phút</a:t>
                      </a:r>
                      <a:endParaRPr lang="en-US" sz="1800" b="1" dirty="0">
                        <a:solidFill>
                          <a:srgbClr val="0000FF"/>
                        </a:solidFill>
                        <a:latin typeface="Calibri" panose="020F0502020204030204" pitchFamily="34" charset="0"/>
                      </a:endParaRPr>
                    </a:p>
                  </a:txBody>
                  <a:tcPr marT="45714" marB="45714"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1800" b="1" dirty="0">
                          <a:solidFill>
                            <a:srgbClr val="FF0000"/>
                          </a:solidFill>
                          <a:latin typeface="Calibri" panose="020F0502020204030204" pitchFamily="34" charset="0"/>
                        </a:rPr>
                        <a:t>Khí hữu ích </a:t>
                      </a:r>
                      <a:r>
                        <a:rPr sz="1800" b="1" dirty="0">
                          <a:solidFill>
                            <a:srgbClr val="0000FF"/>
                          </a:solidFill>
                          <a:latin typeface="Calibri" panose="020F0502020204030204" pitchFamily="34" charset="0"/>
                        </a:rPr>
                        <a:t>trong 1 phút</a:t>
                      </a:r>
                      <a:endParaRPr lang="en-US" sz="1800" b="1" dirty="0">
                        <a:solidFill>
                          <a:srgbClr val="0000FF"/>
                        </a:solidFill>
                        <a:latin typeface="Calibri" panose="020F0502020204030204" pitchFamily="34" charset="0"/>
                      </a:endParaRPr>
                    </a:p>
                  </a:txBody>
                  <a:tcPr marT="45714" marB="45714" anchor="ctr" anchorCtr="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914400">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b="1" dirty="0">
                          <a:latin typeface="Calibri" panose="020F0502020204030204" pitchFamily="34" charset="0"/>
                        </a:rPr>
                        <a:t>Thở BT</a:t>
                      </a:r>
                      <a:endParaRPr lang="en-US" sz="2400" b="1" dirty="0">
                        <a:latin typeface="Calibri" panose="020F0502020204030204" pitchFamily="34" charset="0"/>
                      </a:endParaRPr>
                    </a:p>
                  </a:txBody>
                  <a:tcPr marT="45714" marB="45714"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1800" b="1" dirty="0">
                          <a:latin typeface="Calibri" panose="020F0502020204030204" pitchFamily="34" charset="0"/>
                        </a:rPr>
                        <a:t>400ml</a:t>
                      </a:r>
                      <a:endParaRPr lang="en-US" sz="1800" b="1" dirty="0">
                        <a:latin typeface="Calibri" panose="020F0502020204030204" pitchFamily="34" charset="0"/>
                      </a:endParaRPr>
                    </a:p>
                  </a:txBody>
                  <a:tcPr marT="45714" marB="45714"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1800" b="1" dirty="0">
                          <a:latin typeface="Calibri" panose="020F0502020204030204" pitchFamily="34" charset="0"/>
                        </a:rPr>
                        <a:t>18</a:t>
                      </a:r>
                      <a:endParaRPr lang="en-US" sz="1800" b="1" dirty="0">
                        <a:latin typeface="Calibri" panose="020F0502020204030204" pitchFamily="34" charset="0"/>
                      </a:endParaRPr>
                    </a:p>
                  </a:txBody>
                  <a:tcPr marT="45714" marB="45714"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1800" b="1" dirty="0">
                          <a:latin typeface="Calibri" panose="020F0502020204030204" pitchFamily="34" charset="0"/>
                        </a:rPr>
                        <a:t>400x18= </a:t>
                      </a:r>
                      <a:r>
                        <a:rPr sz="1800" b="1" dirty="0">
                          <a:solidFill>
                            <a:srgbClr val="FF0000"/>
                          </a:solidFill>
                          <a:latin typeface="Calibri" panose="020F0502020204030204" pitchFamily="34" charset="0"/>
                        </a:rPr>
                        <a:t>7200ml</a:t>
                      </a:r>
                      <a:endParaRPr lang="en-US" sz="1800" b="1" dirty="0">
                        <a:solidFill>
                          <a:srgbClr val="FF0000"/>
                        </a:solidFill>
                        <a:latin typeface="Calibri" panose="020F0502020204030204" pitchFamily="34" charset="0"/>
                      </a:endParaRPr>
                    </a:p>
                  </a:txBody>
                  <a:tcPr marT="45714" marB="45714"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1800" b="1" dirty="0">
                          <a:latin typeface="Calibri" panose="020F0502020204030204" pitchFamily="34" charset="0"/>
                        </a:rPr>
                        <a:t>150x18= </a:t>
                      </a:r>
                      <a:r>
                        <a:rPr sz="1800" b="1" dirty="0">
                          <a:solidFill>
                            <a:srgbClr val="FF3300"/>
                          </a:solidFill>
                          <a:latin typeface="Calibri" panose="020F0502020204030204" pitchFamily="34" charset="0"/>
                        </a:rPr>
                        <a:t>2700ml</a:t>
                      </a:r>
                      <a:endParaRPr lang="en-US" sz="1800" b="1" dirty="0">
                        <a:solidFill>
                          <a:srgbClr val="FF3300"/>
                        </a:solidFill>
                        <a:latin typeface="Calibri" panose="020F0502020204030204" pitchFamily="34" charset="0"/>
                      </a:endParaRPr>
                    </a:p>
                  </a:txBody>
                  <a:tcPr marT="45714" marB="45714"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1800" b="1" dirty="0">
                          <a:latin typeface="Calibri" panose="020F0502020204030204" pitchFamily="34" charset="0"/>
                        </a:rPr>
                        <a:t>7200- 2700= </a:t>
                      </a:r>
                      <a:r>
                        <a:rPr sz="1800" b="1" dirty="0">
                          <a:solidFill>
                            <a:srgbClr val="FF3300"/>
                          </a:solidFill>
                          <a:latin typeface="Calibri" panose="020F0502020204030204" pitchFamily="34" charset="0"/>
                        </a:rPr>
                        <a:t>4500ml</a:t>
                      </a:r>
                      <a:endParaRPr lang="en-US" sz="1800" b="1" dirty="0">
                        <a:solidFill>
                          <a:srgbClr val="FF3300"/>
                        </a:solidFill>
                        <a:latin typeface="Calibri" panose="020F0502020204030204" pitchFamily="34" charset="0"/>
                      </a:endParaRPr>
                    </a:p>
                  </a:txBody>
                  <a:tcPr marT="45714" marB="45714" anchor="ctr" anchorCtr="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243012">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b="1" dirty="0">
                          <a:solidFill>
                            <a:srgbClr val="FF0000"/>
                          </a:solidFill>
                          <a:latin typeface="Calibri" panose="020F0502020204030204" pitchFamily="34" charset="0"/>
                        </a:rPr>
                        <a:t>Thở sâu</a:t>
                      </a:r>
                      <a:endParaRPr lang="en-US" sz="2400" b="1" dirty="0">
                        <a:solidFill>
                          <a:srgbClr val="FF0000"/>
                        </a:solidFill>
                        <a:latin typeface="Calibri" panose="020F0502020204030204" pitchFamily="34" charset="0"/>
                      </a:endParaRPr>
                    </a:p>
                  </a:txBody>
                  <a:tcPr marT="45714" marB="45714"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1800" b="1" dirty="0">
                          <a:solidFill>
                            <a:srgbClr val="FF0000"/>
                          </a:solidFill>
                          <a:latin typeface="Calibri" panose="020F0502020204030204" pitchFamily="34" charset="0"/>
                        </a:rPr>
                        <a:t>600ml</a:t>
                      </a:r>
                      <a:endParaRPr lang="en-US" sz="1800" b="1" dirty="0">
                        <a:solidFill>
                          <a:srgbClr val="FF0000"/>
                        </a:solidFill>
                        <a:latin typeface="Calibri" panose="020F0502020204030204" pitchFamily="34" charset="0"/>
                      </a:endParaRPr>
                    </a:p>
                  </a:txBody>
                  <a:tcPr marT="45714" marB="45714"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1800" b="1" dirty="0">
                          <a:solidFill>
                            <a:srgbClr val="FF0000"/>
                          </a:solidFill>
                          <a:latin typeface="Calibri" panose="020F0502020204030204" pitchFamily="34" charset="0"/>
                        </a:rPr>
                        <a:t>12</a:t>
                      </a:r>
                      <a:endParaRPr sz="1800" b="1" dirty="0">
                        <a:solidFill>
                          <a:srgbClr val="FF0000"/>
                        </a:solidFill>
                        <a:latin typeface="Calibri" panose="020F0502020204030204" pitchFamily="34" charset="0"/>
                      </a:endParaRPr>
                    </a:p>
                    <a:p>
                      <a:pPr lvl="0" algn="ctr" eaLnBrk="1" hangingPunct="1">
                        <a:spcBef>
                          <a:spcPct val="20000"/>
                        </a:spcBef>
                        <a:buNone/>
                      </a:pPr>
                      <a:r>
                        <a:rPr sz="1800" b="1" dirty="0">
                          <a:solidFill>
                            <a:srgbClr val="FF0000"/>
                          </a:solidFill>
                          <a:latin typeface="Calibri" panose="020F0502020204030204" pitchFamily="34" charset="0"/>
                        </a:rPr>
                        <a:t>Giảm</a:t>
                      </a:r>
                      <a:endParaRPr lang="en-US" sz="1800" b="1" dirty="0">
                        <a:solidFill>
                          <a:srgbClr val="FF0000"/>
                        </a:solidFill>
                        <a:latin typeface="Calibri" panose="020F0502020204030204" pitchFamily="34" charset="0"/>
                      </a:endParaRPr>
                    </a:p>
                  </a:txBody>
                  <a:tcPr marT="45714" marB="45714"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1800" b="1" dirty="0">
                          <a:latin typeface="Calibri" panose="020F0502020204030204" pitchFamily="34" charset="0"/>
                        </a:rPr>
                        <a:t>600x12= </a:t>
                      </a:r>
                      <a:r>
                        <a:rPr sz="1800" b="1" dirty="0">
                          <a:solidFill>
                            <a:srgbClr val="FF0000"/>
                          </a:solidFill>
                          <a:latin typeface="Calibri" panose="020F0502020204030204" pitchFamily="34" charset="0"/>
                        </a:rPr>
                        <a:t>7200ml</a:t>
                      </a:r>
                      <a:endParaRPr lang="en-US" sz="1800" b="1" dirty="0">
                        <a:solidFill>
                          <a:srgbClr val="FF0000"/>
                        </a:solidFill>
                        <a:latin typeface="Calibri" panose="020F0502020204030204" pitchFamily="34" charset="0"/>
                      </a:endParaRPr>
                    </a:p>
                  </a:txBody>
                  <a:tcPr marT="45714" marB="45714"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1800" b="1" dirty="0">
                          <a:latin typeface="Calibri" panose="020F0502020204030204" pitchFamily="34" charset="0"/>
                        </a:rPr>
                        <a:t>150x12= </a:t>
                      </a:r>
                      <a:r>
                        <a:rPr sz="1800" b="1" dirty="0">
                          <a:solidFill>
                            <a:srgbClr val="FF3300"/>
                          </a:solidFill>
                          <a:latin typeface="Calibri" panose="020F0502020204030204" pitchFamily="34" charset="0"/>
                        </a:rPr>
                        <a:t>1800ml</a:t>
                      </a:r>
                      <a:endParaRPr sz="1800" b="1" dirty="0">
                        <a:solidFill>
                          <a:srgbClr val="FF3300"/>
                        </a:solidFill>
                        <a:latin typeface="Calibri" panose="020F0502020204030204" pitchFamily="34" charset="0"/>
                      </a:endParaRPr>
                    </a:p>
                    <a:p>
                      <a:pPr lvl="0" algn="ctr" eaLnBrk="1" hangingPunct="1">
                        <a:spcBef>
                          <a:spcPct val="20000"/>
                        </a:spcBef>
                        <a:buNone/>
                      </a:pPr>
                      <a:r>
                        <a:rPr sz="1800" b="1" dirty="0">
                          <a:solidFill>
                            <a:srgbClr val="FF3300"/>
                          </a:solidFill>
                          <a:latin typeface="Calibri" panose="020F0502020204030204" pitchFamily="34" charset="0"/>
                        </a:rPr>
                        <a:t>giảm</a:t>
                      </a:r>
                      <a:endParaRPr lang="en-US" sz="1800" b="1" dirty="0">
                        <a:solidFill>
                          <a:srgbClr val="FF3300"/>
                        </a:solidFill>
                        <a:latin typeface="Calibri" panose="020F0502020204030204" pitchFamily="34" charset="0"/>
                      </a:endParaRPr>
                    </a:p>
                  </a:txBody>
                  <a:tcPr marT="45714" marB="45714"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1800" b="1" dirty="0">
                          <a:latin typeface="Calibri" panose="020F0502020204030204" pitchFamily="34" charset="0"/>
                        </a:rPr>
                        <a:t>7200-1800= </a:t>
                      </a:r>
                      <a:r>
                        <a:rPr sz="1800" b="1" dirty="0">
                          <a:solidFill>
                            <a:srgbClr val="FF3300"/>
                          </a:solidFill>
                          <a:latin typeface="Calibri" panose="020F0502020204030204" pitchFamily="34" charset="0"/>
                        </a:rPr>
                        <a:t>5400ml</a:t>
                      </a:r>
                      <a:endParaRPr sz="1800" b="1" dirty="0">
                        <a:solidFill>
                          <a:srgbClr val="FF3300"/>
                        </a:solidFill>
                        <a:latin typeface="Calibri" panose="020F0502020204030204" pitchFamily="34" charset="0"/>
                      </a:endParaRPr>
                    </a:p>
                    <a:p>
                      <a:pPr lvl="0" algn="ctr" eaLnBrk="1" hangingPunct="1">
                        <a:spcBef>
                          <a:spcPct val="20000"/>
                        </a:spcBef>
                        <a:buNone/>
                      </a:pPr>
                      <a:r>
                        <a:rPr sz="1800" b="1" dirty="0">
                          <a:solidFill>
                            <a:srgbClr val="FF3300"/>
                          </a:solidFill>
                          <a:latin typeface="Calibri" panose="020F0502020204030204" pitchFamily="34" charset="0"/>
                        </a:rPr>
                        <a:t>tăng</a:t>
                      </a:r>
                      <a:endParaRPr lang="en-US" sz="1800" b="1" dirty="0">
                        <a:solidFill>
                          <a:srgbClr val="FF3300"/>
                        </a:solidFill>
                        <a:latin typeface="Calibri" panose="020F0502020204030204" pitchFamily="34" charset="0"/>
                      </a:endParaRPr>
                    </a:p>
                  </a:txBody>
                  <a:tcPr marT="45714" marB="45714" anchor="ctr" anchorCtr="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36906" name="Text Box 49"/>
          <p:cNvSpPr txBox="1"/>
          <p:nvPr/>
        </p:nvSpPr>
        <p:spPr>
          <a:xfrm>
            <a:off x="533400" y="228600"/>
            <a:ext cx="7620000" cy="830263"/>
          </a:xfrm>
          <a:prstGeom prst="rect">
            <a:avLst/>
          </a:prstGeom>
          <a:noFill/>
          <a:ln w="9525">
            <a:noFill/>
          </a:ln>
        </p:spPr>
        <p:txBody>
          <a:bodyPr anchor="t" anchorCtr="0">
            <a:spAutoFit/>
          </a:bodyPr>
          <a:p>
            <a:pPr>
              <a:spcBef>
                <a:spcPct val="50000"/>
              </a:spcBef>
            </a:pPr>
            <a:r>
              <a:rPr lang="en-US" altLang="zh-CN" sz="2400" b="1" dirty="0">
                <a:solidFill>
                  <a:srgbClr val="FF0000"/>
                </a:solidFill>
                <a:latin typeface="VNI-Times" pitchFamily="2" charset="0"/>
              </a:rPr>
              <a:t>? Giaûi thích vì sao sau khi thôû saâu vaø giaûm soá nhòp thôû trong moãi phuùt seõ laøm taêng hieäu quaû hoâ haáp?</a:t>
            </a:r>
            <a:endParaRPr lang="en-US" altLang="zh-CN" sz="2400" b="1" dirty="0">
              <a:solidFill>
                <a:srgbClr val="FF0000"/>
              </a:solidFill>
              <a:latin typeface="VNI-Times" pitchFamily="2" charset="0"/>
            </a:endParaRPr>
          </a:p>
        </p:txBody>
      </p:sp>
      <p:sp>
        <p:nvSpPr>
          <p:cNvPr id="36907" name="Rectangle 17"/>
          <p:cNvSpPr/>
          <p:nvPr/>
        </p:nvSpPr>
        <p:spPr>
          <a:xfrm>
            <a:off x="6781800" y="1600200"/>
            <a:ext cx="2451100" cy="338138"/>
          </a:xfrm>
          <a:prstGeom prst="rect">
            <a:avLst/>
          </a:prstGeom>
          <a:noFill/>
          <a:ln w="9525">
            <a:noFill/>
          </a:ln>
        </p:spPr>
        <p:txBody>
          <a:bodyPr wrap="none" anchor="t" anchorCtr="0">
            <a:spAutoFit/>
          </a:bodyPr>
          <a:p>
            <a:pPr algn="ctr">
              <a:spcBef>
                <a:spcPct val="20000"/>
              </a:spcBef>
            </a:pPr>
            <a:r>
              <a:rPr lang="en-US" altLang="zh-CN" sz="1600" b="1" dirty="0">
                <a:solidFill>
                  <a:schemeClr val="bg1"/>
                </a:solidFill>
                <a:latin typeface="Calibri" panose="020F0502020204030204" pitchFamily="34" charset="0"/>
              </a:rPr>
              <a:t>Khí lưu thông trong 1 phút</a:t>
            </a:r>
            <a:endParaRPr lang="en-US" altLang="zh-CN" sz="1600" b="1" dirty="0">
              <a:solidFill>
                <a:schemeClr val="bg1"/>
              </a:solidFill>
              <a:latin typeface="Calibri" panose="020F0502020204030204" pitchFamily="34" charset="0"/>
            </a:endParaRPr>
          </a:p>
        </p:txBody>
      </p:sp>
      <p:pic>
        <p:nvPicPr>
          <p:cNvPr id="36908" name="Picture 10" descr="IMG0190A"/>
          <p:cNvPicPr>
            <a:picLocks noChangeAspect="1"/>
          </p:cNvPicPr>
          <p:nvPr/>
        </p:nvPicPr>
        <p:blipFill>
          <a:blip r:embed="rId1"/>
          <a:srcRect l="18182" t="54054" r="18182"/>
          <a:stretch>
            <a:fillRect/>
          </a:stretch>
        </p:blipFill>
        <p:spPr>
          <a:xfrm>
            <a:off x="6910388" y="5105400"/>
            <a:ext cx="1976437" cy="1600200"/>
          </a:xfrm>
          <a:prstGeom prst="rect">
            <a:avLst/>
          </a:prstGeom>
          <a:noFill/>
          <a:ln w="9525">
            <a:noFill/>
          </a:ln>
        </p:spPr>
      </p:pic>
      <p:sp>
        <p:nvSpPr>
          <p:cNvPr id="36909" name="Text Box 16"/>
          <p:cNvSpPr txBox="1"/>
          <p:nvPr/>
        </p:nvSpPr>
        <p:spPr>
          <a:xfrm>
            <a:off x="8229600" y="5940425"/>
            <a:ext cx="990600" cy="307975"/>
          </a:xfrm>
          <a:prstGeom prst="rect">
            <a:avLst/>
          </a:prstGeom>
          <a:noFill/>
          <a:ln w="9525">
            <a:noFill/>
          </a:ln>
        </p:spPr>
        <p:txBody>
          <a:bodyPr anchor="t" anchorCtr="0">
            <a:spAutoFit/>
          </a:bodyPr>
          <a:p>
            <a:pPr>
              <a:spcBef>
                <a:spcPct val="50000"/>
              </a:spcBef>
            </a:pPr>
            <a:r>
              <a:rPr lang="en-US" altLang="zh-CN" sz="1400" b="1" dirty="0">
                <a:solidFill>
                  <a:schemeClr val="bg1"/>
                </a:solidFill>
                <a:latin typeface="VNI-Times" pitchFamily="2" charset="0"/>
              </a:rPr>
              <a:t>5400 ml</a:t>
            </a:r>
            <a:endParaRPr lang="en-US" altLang="zh-CN" sz="1400" b="1" dirty="0">
              <a:solidFill>
                <a:schemeClr val="bg1"/>
              </a:solidFill>
              <a:latin typeface="VNI-Times" pitchFamily="2" charset="0"/>
            </a:endParaRPr>
          </a:p>
        </p:txBody>
      </p:sp>
      <p:pic>
        <p:nvPicPr>
          <p:cNvPr id="36910" name="Picture 10" descr="IMG0190A"/>
          <p:cNvPicPr>
            <a:picLocks noChangeAspect="1"/>
          </p:cNvPicPr>
          <p:nvPr/>
        </p:nvPicPr>
        <p:blipFill>
          <a:blip r:embed="rId1"/>
          <a:srcRect l="42712" t="36551" r="42569" b="28442"/>
          <a:stretch>
            <a:fillRect/>
          </a:stretch>
        </p:blipFill>
        <p:spPr>
          <a:xfrm>
            <a:off x="7620000" y="1981200"/>
            <a:ext cx="428625" cy="1143000"/>
          </a:xfrm>
          <a:prstGeom prst="rect">
            <a:avLst/>
          </a:prstGeom>
          <a:noFill/>
          <a:ln w="9525">
            <a:noFill/>
          </a:ln>
        </p:spPr>
      </p:pic>
      <p:sp>
        <p:nvSpPr>
          <p:cNvPr id="36911" name="Text Box 13"/>
          <p:cNvSpPr txBox="1"/>
          <p:nvPr/>
        </p:nvSpPr>
        <p:spPr>
          <a:xfrm>
            <a:off x="8153400" y="2133600"/>
            <a:ext cx="1066800" cy="304800"/>
          </a:xfrm>
          <a:prstGeom prst="rect">
            <a:avLst/>
          </a:prstGeom>
          <a:noFill/>
          <a:ln w="9525">
            <a:noFill/>
          </a:ln>
        </p:spPr>
        <p:txBody>
          <a:bodyPr anchor="t" anchorCtr="0">
            <a:spAutoFit/>
          </a:bodyPr>
          <a:p>
            <a:pPr>
              <a:spcBef>
                <a:spcPct val="50000"/>
              </a:spcBef>
            </a:pPr>
            <a:r>
              <a:rPr lang="en-US" altLang="zh-CN" sz="1400" b="1" dirty="0">
                <a:latin typeface="VNI-Times" pitchFamily="2" charset="0"/>
              </a:rPr>
              <a:t>  </a:t>
            </a:r>
            <a:r>
              <a:rPr lang="en-US" altLang="zh-CN" sz="1400" b="1" dirty="0">
                <a:solidFill>
                  <a:schemeClr val="bg1"/>
                </a:solidFill>
                <a:latin typeface="VNI-Times" pitchFamily="2" charset="0"/>
              </a:rPr>
              <a:t>2700 ml</a:t>
            </a:r>
            <a:endParaRPr lang="en-US" altLang="zh-CN" sz="1400" b="1" dirty="0">
              <a:solidFill>
                <a:schemeClr val="bg1"/>
              </a:solidFill>
              <a:latin typeface="VNI-Times" pitchFamily="2" charset="0"/>
            </a:endParaRPr>
          </a:p>
        </p:txBody>
      </p:sp>
      <p:sp>
        <p:nvSpPr>
          <p:cNvPr id="36912" name="Line 12"/>
          <p:cNvSpPr/>
          <p:nvPr/>
        </p:nvSpPr>
        <p:spPr>
          <a:xfrm flipV="1">
            <a:off x="8001000" y="2286000"/>
            <a:ext cx="228600" cy="152400"/>
          </a:xfrm>
          <a:prstGeom prst="line">
            <a:avLst/>
          </a:prstGeom>
          <a:ln w="28575" cap="flat" cmpd="sng">
            <a:solidFill>
              <a:srgbClr val="FFFFFF"/>
            </a:solidFill>
            <a:prstDash val="solid"/>
            <a:round/>
            <a:headEnd type="none" w="med" len="med"/>
            <a:tailEnd type="triangle" w="med" len="med"/>
          </a:ln>
        </p:spPr>
      </p:sp>
      <p:sp>
        <p:nvSpPr>
          <p:cNvPr id="36913" name="Rectangle 22"/>
          <p:cNvSpPr/>
          <p:nvPr/>
        </p:nvSpPr>
        <p:spPr>
          <a:xfrm>
            <a:off x="6692900" y="4191000"/>
            <a:ext cx="2451100" cy="338138"/>
          </a:xfrm>
          <a:prstGeom prst="rect">
            <a:avLst/>
          </a:prstGeom>
          <a:noFill/>
          <a:ln w="9525">
            <a:noFill/>
          </a:ln>
        </p:spPr>
        <p:txBody>
          <a:bodyPr wrap="none" anchor="t" anchorCtr="0">
            <a:spAutoFit/>
          </a:bodyPr>
          <a:p>
            <a:pPr algn="ctr">
              <a:spcBef>
                <a:spcPct val="20000"/>
              </a:spcBef>
            </a:pPr>
            <a:r>
              <a:rPr lang="en-US" altLang="zh-CN" sz="1600" b="1" dirty="0">
                <a:solidFill>
                  <a:schemeClr val="bg1"/>
                </a:solidFill>
                <a:latin typeface="Calibri" panose="020F0502020204030204" pitchFamily="34" charset="0"/>
              </a:rPr>
              <a:t>Khí lưu thông trong 1 phút</a:t>
            </a:r>
            <a:endParaRPr lang="en-US" altLang="zh-CN" sz="1600" b="1" dirty="0">
              <a:solidFill>
                <a:schemeClr val="bg1"/>
              </a:solidFill>
              <a:latin typeface="Calibri" panose="020F0502020204030204" pitchFamily="34" charset="0"/>
            </a:endParaRPr>
          </a:p>
        </p:txBody>
      </p:sp>
      <p:sp>
        <p:nvSpPr>
          <p:cNvPr id="36914" name="Rectangle 23"/>
          <p:cNvSpPr/>
          <p:nvPr/>
        </p:nvSpPr>
        <p:spPr>
          <a:xfrm>
            <a:off x="6786563" y="6215063"/>
            <a:ext cx="2257425" cy="338137"/>
          </a:xfrm>
          <a:prstGeom prst="rect">
            <a:avLst/>
          </a:prstGeom>
          <a:noFill/>
          <a:ln w="9525">
            <a:noFill/>
          </a:ln>
        </p:spPr>
        <p:txBody>
          <a:bodyPr wrap="none" anchor="t" anchorCtr="0">
            <a:spAutoFit/>
          </a:bodyPr>
          <a:p>
            <a:pPr algn="ctr">
              <a:spcBef>
                <a:spcPct val="20000"/>
              </a:spcBef>
            </a:pPr>
            <a:r>
              <a:rPr lang="en-US" altLang="zh-CN" sz="1600" b="1" dirty="0">
                <a:solidFill>
                  <a:schemeClr val="bg1"/>
                </a:solidFill>
                <a:latin typeface="Calibri" panose="020F0502020204030204" pitchFamily="34" charset="0"/>
              </a:rPr>
              <a:t>Khí hữu ích trong 1 phút</a:t>
            </a:r>
            <a:endParaRPr lang="en-US" altLang="zh-CN" sz="1600" b="1" dirty="0">
              <a:solidFill>
                <a:schemeClr val="bg1"/>
              </a:solidFill>
              <a:latin typeface="Calibri" panose="020F0502020204030204" pitchFamily="34" charset="0"/>
            </a:endParaRPr>
          </a:p>
        </p:txBody>
      </p:sp>
      <p:sp>
        <p:nvSpPr>
          <p:cNvPr id="36915" name="Rectangle 24"/>
          <p:cNvSpPr/>
          <p:nvPr/>
        </p:nvSpPr>
        <p:spPr>
          <a:xfrm>
            <a:off x="6875463" y="4919663"/>
            <a:ext cx="2109787" cy="338137"/>
          </a:xfrm>
          <a:prstGeom prst="rect">
            <a:avLst/>
          </a:prstGeom>
          <a:noFill/>
          <a:ln w="9525">
            <a:noFill/>
          </a:ln>
        </p:spPr>
        <p:txBody>
          <a:bodyPr wrap="none" anchor="t" anchorCtr="0">
            <a:spAutoFit/>
          </a:bodyPr>
          <a:p>
            <a:pPr algn="ctr">
              <a:spcBef>
                <a:spcPct val="20000"/>
              </a:spcBef>
            </a:pPr>
            <a:r>
              <a:rPr lang="en-US" altLang="zh-CN" sz="1600" b="1" dirty="0">
                <a:solidFill>
                  <a:schemeClr val="bg1"/>
                </a:solidFill>
                <a:latin typeface="Calibri" panose="020F0502020204030204" pitchFamily="34" charset="0"/>
              </a:rPr>
              <a:t>Khí vô ích trong 1 phút</a:t>
            </a:r>
            <a:endParaRPr lang="en-US" altLang="zh-CN" sz="1600" b="1" dirty="0">
              <a:solidFill>
                <a:schemeClr val="bg1"/>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fade">
                                      <p:cBhvr>
                                        <p:cTn id="7" dur="1000"/>
                                        <p:tgtEl>
                                          <p:spTgt spid="30728"/>
                                        </p:tgtEl>
                                      </p:cBhvr>
                                    </p:animEffect>
                                    <p:anim calcmode="lin" valueType="num">
                                      <p:cBhvr>
                                        <p:cTn id="8" dur="1000" fill="hold"/>
                                        <p:tgtEl>
                                          <p:spTgt spid="30728"/>
                                        </p:tgtEl>
                                        <p:attrNameLst>
                                          <p:attrName>ppt_x</p:attrName>
                                        </p:attrNameLst>
                                      </p:cBhvr>
                                      <p:tavLst>
                                        <p:tav tm="0">
                                          <p:val>
                                            <p:strVal val="#ppt_x"/>
                                          </p:val>
                                        </p:tav>
                                        <p:tav tm="100000">
                                          <p:val>
                                            <p:strVal val="#ppt_x"/>
                                          </p:val>
                                        </p:tav>
                                      </p:tavLst>
                                    </p:anim>
                                    <p:anim calcmode="lin" valueType="num">
                                      <p:cBhvr>
                                        <p:cTn id="9" dur="1000" fill="hold"/>
                                        <p:tgtEl>
                                          <p:spTgt spid="307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89" name="Picture 3"/>
          <p:cNvPicPr>
            <a:picLocks noChangeAspect="1"/>
          </p:cNvPicPr>
          <p:nvPr/>
        </p:nvPicPr>
        <p:blipFill>
          <a:blip r:embed="rId1"/>
          <a:stretch>
            <a:fillRect/>
          </a:stretch>
        </p:blipFill>
        <p:spPr>
          <a:xfrm>
            <a:off x="3124200" y="1219200"/>
            <a:ext cx="2209800" cy="1944688"/>
          </a:xfrm>
          <a:prstGeom prst="rect">
            <a:avLst/>
          </a:prstGeom>
          <a:noFill/>
          <a:ln w="9525">
            <a:noFill/>
          </a:ln>
        </p:spPr>
      </p:pic>
      <p:pic>
        <p:nvPicPr>
          <p:cNvPr id="37890" name="Picture 4"/>
          <p:cNvPicPr>
            <a:picLocks noChangeAspect="1"/>
          </p:cNvPicPr>
          <p:nvPr/>
        </p:nvPicPr>
        <p:blipFill>
          <a:blip r:embed="rId2"/>
          <a:stretch>
            <a:fillRect/>
          </a:stretch>
        </p:blipFill>
        <p:spPr>
          <a:xfrm>
            <a:off x="381000" y="3657600"/>
            <a:ext cx="2362200" cy="1752600"/>
          </a:xfrm>
          <a:prstGeom prst="rect">
            <a:avLst/>
          </a:prstGeom>
          <a:noFill/>
          <a:ln w="9525">
            <a:noFill/>
          </a:ln>
        </p:spPr>
      </p:pic>
      <p:pic>
        <p:nvPicPr>
          <p:cNvPr id="37891" name="Picture 6"/>
          <p:cNvPicPr>
            <a:picLocks noChangeAspect="1"/>
          </p:cNvPicPr>
          <p:nvPr/>
        </p:nvPicPr>
        <p:blipFill>
          <a:blip r:embed="rId3"/>
          <a:stretch>
            <a:fillRect/>
          </a:stretch>
        </p:blipFill>
        <p:spPr>
          <a:xfrm>
            <a:off x="381000" y="1233488"/>
            <a:ext cx="2286000" cy="1905000"/>
          </a:xfrm>
          <a:prstGeom prst="rect">
            <a:avLst/>
          </a:prstGeom>
          <a:noFill/>
          <a:ln w="9525">
            <a:noFill/>
          </a:ln>
        </p:spPr>
      </p:pic>
      <p:sp>
        <p:nvSpPr>
          <p:cNvPr id="37892" name="Rectangle 13"/>
          <p:cNvSpPr/>
          <p:nvPr/>
        </p:nvSpPr>
        <p:spPr>
          <a:xfrm>
            <a:off x="152400" y="160338"/>
            <a:ext cx="8534400" cy="461962"/>
          </a:xfrm>
          <a:prstGeom prst="rect">
            <a:avLst/>
          </a:prstGeom>
          <a:solidFill>
            <a:schemeClr val="bg1"/>
          </a:solidFill>
          <a:ln w="9525">
            <a:noFill/>
          </a:ln>
        </p:spPr>
        <p:txBody>
          <a:bodyPr anchor="t" anchorCtr="0">
            <a:spAutoFit/>
          </a:bodyPr>
          <a:p>
            <a:pPr>
              <a:spcBef>
                <a:spcPct val="50000"/>
              </a:spcBef>
            </a:pPr>
            <a:r>
              <a:rPr lang="en-US" altLang="zh-CN" sz="2400" b="1" dirty="0">
                <a:solidFill>
                  <a:srgbClr val="FF0000"/>
                </a:solidFill>
                <a:latin typeface="Times New Roman" panose="02020603050405020304" pitchFamily="18" charset="0"/>
              </a:rPr>
              <a:t>? Hãy đề ra biện pháp tập luyện để có 1 hệ hô hấp khỏe mạnh  ?</a:t>
            </a:r>
            <a:endParaRPr lang="en-US" altLang="zh-CN" sz="2400" dirty="0">
              <a:solidFill>
                <a:srgbClr val="FF0000"/>
              </a:solidFill>
              <a:latin typeface="Times New Roman" panose="02020603050405020304" pitchFamily="18" charset="0"/>
              <a:ea typeface="Times New Roman" panose="02020603050405020304" pitchFamily="18" charset="0"/>
            </a:endParaRPr>
          </a:p>
        </p:txBody>
      </p:sp>
      <p:pic>
        <p:nvPicPr>
          <p:cNvPr id="37893" name="Picture 13" descr="http://www.agribank.com.vn/Uploads/171/Anh%20minh%20hoa%202012/Thang%205/300512_Agribank%20Da%20Nang%20tai%20tro%20gia%20bong%20da%20thieu%20nhi%20nam%202012_tranh%20bong.doc.jpg"/>
          <p:cNvPicPr>
            <a:picLocks noChangeAspect="1"/>
          </p:cNvPicPr>
          <p:nvPr/>
        </p:nvPicPr>
        <p:blipFill>
          <a:blip r:embed="rId4"/>
          <a:stretch>
            <a:fillRect/>
          </a:stretch>
        </p:blipFill>
        <p:spPr>
          <a:xfrm>
            <a:off x="5715000" y="1219200"/>
            <a:ext cx="2790825" cy="1905000"/>
          </a:xfrm>
          <a:prstGeom prst="rect">
            <a:avLst/>
          </a:prstGeom>
          <a:noFill/>
          <a:ln w="9525">
            <a:noFill/>
          </a:ln>
        </p:spPr>
      </p:pic>
      <p:pic>
        <p:nvPicPr>
          <p:cNvPr id="37894" name="Picture 15" descr="http://www.thanhnien.hochiminhcity.gov.vn/image/image_gallery?uuid=df94a2ff-a2e5-45f6-b646-70d5914be0a7&amp;groupId=114565&amp;t=1364365661275"/>
          <p:cNvPicPr>
            <a:picLocks noChangeAspect="1"/>
          </p:cNvPicPr>
          <p:nvPr/>
        </p:nvPicPr>
        <p:blipFill>
          <a:blip r:embed="rId5"/>
          <a:stretch>
            <a:fillRect/>
          </a:stretch>
        </p:blipFill>
        <p:spPr>
          <a:xfrm>
            <a:off x="3048000" y="3657600"/>
            <a:ext cx="2336800" cy="1752600"/>
          </a:xfrm>
          <a:prstGeom prst="rect">
            <a:avLst/>
          </a:prstGeom>
          <a:noFill/>
          <a:ln w="9525">
            <a:noFill/>
          </a:ln>
        </p:spPr>
      </p:pic>
      <p:pic>
        <p:nvPicPr>
          <p:cNvPr id="37895" name="Picture 10" descr="86ftho-sau"/>
          <p:cNvPicPr>
            <a:picLocks noChangeAspect="1"/>
          </p:cNvPicPr>
          <p:nvPr/>
        </p:nvPicPr>
        <p:blipFill>
          <a:blip r:embed="rId6"/>
          <a:stretch>
            <a:fillRect/>
          </a:stretch>
        </p:blipFill>
        <p:spPr>
          <a:xfrm>
            <a:off x="5715000" y="3581400"/>
            <a:ext cx="3048000" cy="1828800"/>
          </a:xfrm>
          <a:prstGeom prst="rect">
            <a:avLst/>
          </a:prstGeom>
          <a:noFill/>
          <a:ln w="9525">
            <a:noFill/>
          </a:ln>
        </p:spPr>
      </p:pic>
      <p:sp>
        <p:nvSpPr>
          <p:cNvPr id="9" name="Rectangle 13"/>
          <p:cNvSpPr/>
          <p:nvPr/>
        </p:nvSpPr>
        <p:spPr>
          <a:xfrm>
            <a:off x="457200" y="5486400"/>
            <a:ext cx="8229600" cy="830263"/>
          </a:xfrm>
          <a:prstGeom prst="rect">
            <a:avLst/>
          </a:prstGeom>
          <a:solidFill>
            <a:schemeClr val="bg1"/>
          </a:solidFill>
          <a:ln w="9525">
            <a:noFill/>
          </a:ln>
        </p:spPr>
        <p:txBody>
          <a:bodyPr anchor="t" anchorCtr="0">
            <a:spAutoFit/>
          </a:bodyPr>
          <a:p>
            <a:pPr>
              <a:spcBef>
                <a:spcPct val="50000"/>
              </a:spcBef>
            </a:pPr>
            <a:r>
              <a:rPr lang="en-US" altLang="zh-CN" sz="2400" b="1" dirty="0">
                <a:latin typeface="Times New Roman" panose="02020603050405020304" pitchFamily="18" charset="0"/>
              </a:rPr>
              <a:t>Tích cực luyện tập thể dục thể thao phối hợp với thở sâu và giảm nhịp thở thường xuyên, từ bé.</a:t>
            </a:r>
            <a:endParaRPr lang="en-US" altLang="zh-CN" sz="24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000000"/>
                                          </p:val>
                                        </p:tav>
                                        <p:tav tm="100000">
                                          <p:val>
                                            <p:strVal val="#ppt_w"/>
                                          </p:val>
                                        </p:tav>
                                      </p:tavLst>
                                    </p:anim>
                                    <p:anim calcmode="lin" valueType="num">
                                      <p:cBhvr>
                                        <p:cTn id="8" dur="500" fill="hold"/>
                                        <p:tgtEl>
                                          <p:spTgt spid="9"/>
                                        </p:tgtEl>
                                        <p:attrNameLst>
                                          <p:attrName>ppt_h</p:attrName>
                                        </p:attrNameLst>
                                      </p:cBhvr>
                                      <p:tavLst>
                                        <p:tav tm="0">
                                          <p:val>
                                            <p:fltVal val="0.00000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3" name="Picture 13" descr="1"/>
          <p:cNvPicPr>
            <a:picLocks noChangeAspect="1"/>
          </p:cNvPicPr>
          <p:nvPr/>
        </p:nvPicPr>
        <p:blipFill>
          <a:blip r:embed="rId1"/>
          <a:stretch>
            <a:fillRect/>
          </a:stretch>
        </p:blipFill>
        <p:spPr>
          <a:xfrm>
            <a:off x="1066800" y="914400"/>
            <a:ext cx="2973388" cy="2392363"/>
          </a:xfrm>
          <a:prstGeom prst="rect">
            <a:avLst/>
          </a:prstGeom>
          <a:noFill/>
          <a:ln w="9525">
            <a:noFill/>
          </a:ln>
        </p:spPr>
      </p:pic>
      <p:sp>
        <p:nvSpPr>
          <p:cNvPr id="38914" name="Text Box 27"/>
          <p:cNvSpPr txBox="1"/>
          <p:nvPr/>
        </p:nvSpPr>
        <p:spPr>
          <a:xfrm>
            <a:off x="381000" y="0"/>
            <a:ext cx="8458200" cy="466725"/>
          </a:xfrm>
          <a:prstGeom prst="rect">
            <a:avLst/>
          </a:prstGeom>
          <a:solidFill>
            <a:srgbClr val="FFCCFF"/>
          </a:solidFill>
          <a:ln w="9525" cap="flat" cmpd="sng">
            <a:solidFill>
              <a:srgbClr val="FFCCFF"/>
            </a:solidFill>
            <a:prstDash val="solid"/>
            <a:miter/>
            <a:headEnd type="none" w="med" len="med"/>
            <a:tailEnd type="none" w="med" len="med"/>
          </a:ln>
        </p:spPr>
        <p:txBody>
          <a:bodyPr anchor="t" anchorCtr="0">
            <a:spAutoFit/>
          </a:bodyPr>
          <a:p>
            <a:pPr algn="ctr" eaLnBrk="0" hangingPunct="0"/>
            <a:r>
              <a:rPr lang="en-US" altLang="zh-CN" sz="2400" b="1" dirty="0">
                <a:solidFill>
                  <a:srgbClr val="003399"/>
                </a:solidFill>
                <a:latin typeface="Times New Roman" panose="02020603050405020304" pitchFamily="18" charset="0"/>
              </a:rPr>
              <a:t>Vệ sinh cơ thể, ăn uống hợp lý, giữ ấm khi trời rét.</a:t>
            </a:r>
            <a:endParaRPr lang="en-US" altLang="zh-CN" sz="2400" dirty="0">
              <a:solidFill>
                <a:srgbClr val="003399"/>
              </a:solidFill>
              <a:latin typeface="Times New Roman" panose="02020603050405020304" pitchFamily="18" charset="0"/>
              <a:ea typeface="Times New Roman" panose="02020603050405020304" pitchFamily="18" charset="0"/>
            </a:endParaRPr>
          </a:p>
        </p:txBody>
      </p:sp>
      <p:pic>
        <p:nvPicPr>
          <p:cNvPr id="38915" name="Picture 2" descr="giu am"/>
          <p:cNvPicPr>
            <a:picLocks noChangeAspect="1"/>
          </p:cNvPicPr>
          <p:nvPr/>
        </p:nvPicPr>
        <p:blipFill>
          <a:blip r:embed="rId2"/>
          <a:stretch>
            <a:fillRect/>
          </a:stretch>
        </p:blipFill>
        <p:spPr>
          <a:xfrm>
            <a:off x="914400" y="3657600"/>
            <a:ext cx="3352800" cy="2743200"/>
          </a:xfrm>
          <a:prstGeom prst="rect">
            <a:avLst/>
          </a:prstGeom>
          <a:noFill/>
          <a:ln w="9525">
            <a:noFill/>
          </a:ln>
        </p:spPr>
      </p:pic>
      <p:pic>
        <p:nvPicPr>
          <p:cNvPr id="38916" name="Picture 10" descr="http://vfa.gov.vn/data/images/ANH_2014/chat-dinh-duong-1395974324769.jpg"/>
          <p:cNvPicPr>
            <a:picLocks noChangeAspect="1"/>
          </p:cNvPicPr>
          <p:nvPr/>
        </p:nvPicPr>
        <p:blipFill>
          <a:blip r:embed="rId3"/>
          <a:stretch>
            <a:fillRect/>
          </a:stretch>
        </p:blipFill>
        <p:spPr>
          <a:xfrm>
            <a:off x="4724400" y="762000"/>
            <a:ext cx="3352800" cy="2727325"/>
          </a:xfrm>
          <a:prstGeom prst="rect">
            <a:avLst/>
          </a:prstGeom>
          <a:noFill/>
          <a:ln w="9525">
            <a:noFill/>
          </a:ln>
        </p:spPr>
      </p:pic>
      <p:pic>
        <p:nvPicPr>
          <p:cNvPr id="38917" name="Picture 7" descr="Kết quả hình ảnh cho tiêm phòng bênh cúm"/>
          <p:cNvPicPr>
            <a:picLocks noChangeAspect="1"/>
          </p:cNvPicPr>
          <p:nvPr/>
        </p:nvPicPr>
        <p:blipFill>
          <a:blip r:embed="rId4"/>
          <a:stretch>
            <a:fillRect/>
          </a:stretch>
        </p:blipFill>
        <p:spPr>
          <a:xfrm>
            <a:off x="4724400" y="3733800"/>
            <a:ext cx="3454400" cy="2590800"/>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1" name="Picture 2"/>
          <p:cNvPicPr>
            <a:picLocks noChangeAspect="1"/>
          </p:cNvPicPr>
          <p:nvPr/>
        </p:nvPicPr>
        <p:blipFill>
          <a:blip r:embed="rId1"/>
          <a:stretch>
            <a:fillRect/>
          </a:stretch>
        </p:blipFill>
        <p:spPr>
          <a:xfrm>
            <a:off x="626745" y="107950"/>
            <a:ext cx="7831455" cy="5911850"/>
          </a:xfrm>
          <a:prstGeom prst="rect">
            <a:avLst/>
          </a:prstGeom>
          <a:noFill/>
          <a:ln w="9525">
            <a:noFill/>
          </a:ln>
          <a:effectLst>
            <a:prstShdw prst="shdw17" dist="17961" dir="2699999">
              <a:srgbClr val="1F7A7A"/>
            </a:prst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Picture 11" descr="C:\Users\Administrator\Downloads\SƠ ĐỒ - MƠ BÀI 222.png"/>
          <p:cNvPicPr>
            <a:picLocks noChangeAspect="1"/>
          </p:cNvPicPr>
          <p:nvPr/>
        </p:nvPicPr>
        <p:blipFill>
          <a:blip r:embed="rId1"/>
          <a:srcRect l="49573" t="37790" b="31389"/>
          <a:stretch>
            <a:fillRect/>
          </a:stretch>
        </p:blipFill>
        <p:spPr>
          <a:xfrm>
            <a:off x="4953000" y="2667000"/>
            <a:ext cx="2971800" cy="2057400"/>
          </a:xfrm>
          <a:prstGeom prst="rect">
            <a:avLst/>
          </a:prstGeom>
          <a:noFill/>
          <a:ln w="9525">
            <a:noFill/>
          </a:ln>
        </p:spPr>
      </p:pic>
      <p:pic>
        <p:nvPicPr>
          <p:cNvPr id="3079" name="Picture 11" descr="C:\Users\Administrator\Downloads\SƠ ĐỒ - MƠ BÀI 222.png"/>
          <p:cNvPicPr>
            <a:picLocks noChangeAspect="1"/>
          </p:cNvPicPr>
          <p:nvPr/>
        </p:nvPicPr>
        <p:blipFill>
          <a:blip r:embed="rId1"/>
          <a:srcRect r="63174" b="54430"/>
          <a:stretch>
            <a:fillRect/>
          </a:stretch>
        </p:blipFill>
        <p:spPr>
          <a:xfrm>
            <a:off x="2286000" y="1219200"/>
            <a:ext cx="1981200" cy="2057400"/>
          </a:xfrm>
          <a:prstGeom prst="rect">
            <a:avLst/>
          </a:prstGeom>
          <a:noFill/>
          <a:ln w="9525">
            <a:noFill/>
          </a:ln>
        </p:spPr>
      </p:pic>
      <p:pic>
        <p:nvPicPr>
          <p:cNvPr id="3080" name="Picture 11" descr="C:\Users\Administrator\Downloads\SƠ ĐỒ - MƠ BÀI 222.png"/>
          <p:cNvPicPr>
            <a:picLocks noChangeAspect="1"/>
          </p:cNvPicPr>
          <p:nvPr/>
        </p:nvPicPr>
        <p:blipFill>
          <a:blip r:embed="rId1"/>
          <a:srcRect t="62869" r="69402"/>
          <a:stretch>
            <a:fillRect/>
          </a:stretch>
        </p:blipFill>
        <p:spPr>
          <a:xfrm>
            <a:off x="2544763" y="4038600"/>
            <a:ext cx="1646237" cy="1676400"/>
          </a:xfrm>
          <a:prstGeom prst="rect">
            <a:avLst/>
          </a:prstGeom>
          <a:noFill/>
          <a:ln w="9525">
            <a:noFill/>
          </a:ln>
        </p:spPr>
      </p:pic>
      <p:pic>
        <p:nvPicPr>
          <p:cNvPr id="41988" name="Picture 16" descr="Cover"/>
          <p:cNvPicPr>
            <a:picLocks noChangeAspect="1"/>
          </p:cNvPicPr>
          <p:nvPr/>
        </p:nvPicPr>
        <p:blipFill>
          <a:blip r:embed="rId2"/>
          <a:stretch>
            <a:fillRect/>
          </a:stretch>
        </p:blipFill>
        <p:spPr>
          <a:xfrm>
            <a:off x="3733800" y="3048000"/>
            <a:ext cx="1447800" cy="1111250"/>
          </a:xfrm>
          <a:prstGeom prst="rect">
            <a:avLst/>
          </a:prstGeom>
          <a:noFill/>
          <a:ln w="9525">
            <a:noFill/>
          </a:ln>
        </p:spPr>
      </p:pic>
      <p:sp>
        <p:nvSpPr>
          <p:cNvPr id="41989" name="Rectangle 13"/>
          <p:cNvSpPr/>
          <p:nvPr/>
        </p:nvSpPr>
        <p:spPr>
          <a:xfrm>
            <a:off x="0" y="0"/>
            <a:ext cx="9144000" cy="0"/>
          </a:xfrm>
          <a:prstGeom prst="rect">
            <a:avLst/>
          </a:prstGeom>
          <a:noFill/>
          <a:ln w="9525">
            <a:noFill/>
          </a:ln>
          <a:effectLst>
            <a:prstShdw prst="shdw12" dir="16200000">
              <a:schemeClr val="bg2">
                <a:alpha val="50000"/>
              </a:schemeClr>
            </a:prstShdw>
          </a:effectLst>
        </p:spPr>
        <p:txBody>
          <a:bodyPr wrap="none" anchor="ctr" anchorCtr="0">
            <a:spAutoFit/>
          </a:bodyPr>
          <a:p>
            <a:endParaRPr lang="en-US" altLang="zh-CN" dirty="0">
              <a:latin typeface="Arial" panose="020B0604020202020204" pitchFamily="34" charset="0"/>
            </a:endParaRPr>
          </a:p>
        </p:txBody>
      </p:sp>
      <p:graphicFrame>
        <p:nvGraphicFramePr>
          <p:cNvPr id="1026" name="Object 12"/>
          <p:cNvGraphicFramePr>
            <a:graphicFrameLocks noChangeAspect="1"/>
          </p:cNvGraphicFramePr>
          <p:nvPr/>
        </p:nvGraphicFramePr>
        <p:xfrm>
          <a:off x="381000" y="4343400"/>
          <a:ext cx="2209800" cy="1905000"/>
        </p:xfrm>
        <a:graphic>
          <a:graphicData uri="http://schemas.openxmlformats.org/presentationml/2006/ole">
            <mc:AlternateContent xmlns:mc="http://schemas.openxmlformats.org/markup-compatibility/2006">
              <mc:Choice xmlns:v="urn:schemas-microsoft-com:vml" Requires="v">
                <p:oleObj spid="_x0000_s3077" name="" r:id="rId3" imgW="4572000" imgH="3429000" progId="PowerPoint.Slide.12">
                  <p:embed/>
                </p:oleObj>
              </mc:Choice>
              <mc:Fallback>
                <p:oleObj name="" r:id="rId3" imgW="4572000" imgH="3429000" progId="PowerPoint.Slide.12">
                  <p:embed/>
                  <p:pic>
                    <p:nvPicPr>
                      <p:cNvPr id="0" name="Picture 3076"/>
                      <p:cNvPicPr/>
                      <p:nvPr/>
                    </p:nvPicPr>
                    <p:blipFill>
                      <a:blip r:embed="rId4"/>
                      <a:stretch>
                        <a:fillRect/>
                      </a:stretch>
                    </p:blipFill>
                    <p:spPr>
                      <a:xfrm>
                        <a:off x="381000" y="4343400"/>
                        <a:ext cx="2209800" cy="1905000"/>
                      </a:xfrm>
                      <a:prstGeom prst="rect">
                        <a:avLst/>
                      </a:prstGeom>
                      <a:noFill/>
                      <a:ln w="38100">
                        <a:noFill/>
                        <a:miter/>
                      </a:ln>
                    </p:spPr>
                  </p:pic>
                </p:oleObj>
              </mc:Fallback>
            </mc:AlternateContent>
          </a:graphicData>
        </a:graphic>
      </p:graphicFrame>
      <p:sp>
        <p:nvSpPr>
          <p:cNvPr id="41991" name="Rectangle 15"/>
          <p:cNvSpPr/>
          <p:nvPr/>
        </p:nvSpPr>
        <p:spPr>
          <a:xfrm>
            <a:off x="0" y="0"/>
            <a:ext cx="9144000" cy="0"/>
          </a:xfrm>
          <a:prstGeom prst="rect">
            <a:avLst/>
          </a:prstGeom>
          <a:noFill/>
          <a:ln w="9525">
            <a:noFill/>
          </a:ln>
          <a:effectLst>
            <a:prstShdw prst="shdw12" dir="16200000">
              <a:schemeClr val="bg2">
                <a:alpha val="50000"/>
              </a:schemeClr>
            </a:prstShdw>
          </a:effectLst>
        </p:spPr>
        <p:txBody>
          <a:bodyPr wrap="none" anchor="ctr" anchorCtr="0">
            <a:spAutoFit/>
          </a:bodyPr>
          <a:p>
            <a:endParaRPr lang="en-US" altLang="zh-CN" dirty="0">
              <a:latin typeface="Arial" panose="020B0604020202020204" pitchFamily="34" charset="0"/>
            </a:endParaRPr>
          </a:p>
        </p:txBody>
      </p:sp>
      <p:sp>
        <p:nvSpPr>
          <p:cNvPr id="41992" name="Rectangle 9"/>
          <p:cNvSpPr/>
          <p:nvPr/>
        </p:nvSpPr>
        <p:spPr>
          <a:xfrm>
            <a:off x="0" y="0"/>
            <a:ext cx="9144000" cy="0"/>
          </a:xfrm>
          <a:prstGeom prst="rect">
            <a:avLst/>
          </a:prstGeom>
          <a:noFill/>
          <a:ln w="9525">
            <a:noFill/>
          </a:ln>
          <a:effectLst>
            <a:prstShdw prst="shdw12" dir="16200000">
              <a:schemeClr val="bg2">
                <a:alpha val="50000"/>
              </a:schemeClr>
            </a:prstShdw>
          </a:effectLst>
        </p:spPr>
        <p:txBody>
          <a:bodyPr wrap="none" anchor="ctr" anchorCtr="0">
            <a:spAutoFit/>
          </a:bodyPr>
          <a:p>
            <a:endParaRPr lang="en-US" altLang="zh-CN" dirty="0">
              <a:latin typeface="Arial" panose="020B0604020202020204" pitchFamily="34" charset="0"/>
            </a:endParaRPr>
          </a:p>
        </p:txBody>
      </p:sp>
      <p:graphicFrame>
        <p:nvGraphicFramePr>
          <p:cNvPr id="1027" name="Object 8"/>
          <p:cNvGraphicFramePr>
            <a:graphicFrameLocks noChangeAspect="1"/>
          </p:cNvGraphicFramePr>
          <p:nvPr/>
        </p:nvGraphicFramePr>
        <p:xfrm>
          <a:off x="55563" y="1076325"/>
          <a:ext cx="2840037" cy="2124075"/>
        </p:xfrm>
        <a:graphic>
          <a:graphicData uri="http://schemas.openxmlformats.org/presentationml/2006/ole">
            <mc:AlternateContent xmlns:mc="http://schemas.openxmlformats.org/markup-compatibility/2006">
              <mc:Choice xmlns:v="urn:schemas-microsoft-com:vml" Requires="v">
                <p:oleObj spid="_x0000_s4" name="" r:id="rId5" imgW="4572000" imgH="3429000" progId="PowerPoint.Slide.12">
                  <p:embed/>
                </p:oleObj>
              </mc:Choice>
              <mc:Fallback>
                <p:oleObj name="" r:id="rId5" imgW="4572000" imgH="3429000" progId="PowerPoint.Slide.12">
                  <p:embed/>
                  <p:pic>
                    <p:nvPicPr>
                      <p:cNvPr id="0" name="Picture 3"/>
                      <p:cNvPicPr/>
                      <p:nvPr/>
                    </p:nvPicPr>
                    <p:blipFill>
                      <a:blip r:embed="rId6"/>
                      <a:stretch>
                        <a:fillRect/>
                      </a:stretch>
                    </p:blipFill>
                    <p:spPr>
                      <a:xfrm>
                        <a:off x="55563" y="1076325"/>
                        <a:ext cx="2840037" cy="2124075"/>
                      </a:xfrm>
                      <a:prstGeom prst="rect">
                        <a:avLst/>
                      </a:prstGeom>
                      <a:noFill/>
                      <a:ln w="38100">
                        <a:noFill/>
                        <a:miter/>
                      </a:ln>
                    </p:spPr>
                  </p:pic>
                </p:oleObj>
              </mc:Fallback>
            </mc:AlternateContent>
          </a:graphicData>
        </a:graphic>
      </p:graphicFrame>
      <p:sp>
        <p:nvSpPr>
          <p:cNvPr id="41994" name="Rectangle 12"/>
          <p:cNvSpPr/>
          <p:nvPr/>
        </p:nvSpPr>
        <p:spPr>
          <a:xfrm>
            <a:off x="0" y="0"/>
            <a:ext cx="9144000" cy="0"/>
          </a:xfrm>
          <a:prstGeom prst="rect">
            <a:avLst/>
          </a:prstGeom>
          <a:noFill/>
          <a:ln w="9525">
            <a:noFill/>
          </a:ln>
          <a:effectLst>
            <a:prstShdw prst="shdw12" dir="16200000">
              <a:schemeClr val="bg2">
                <a:alpha val="50000"/>
              </a:schemeClr>
            </a:prstShdw>
          </a:effectLst>
        </p:spPr>
        <p:txBody>
          <a:bodyPr wrap="none" anchor="ctr" anchorCtr="0">
            <a:spAutoFit/>
          </a:bodyPr>
          <a:p>
            <a:endParaRPr lang="en-US" altLang="zh-CN" dirty="0">
              <a:latin typeface="Arial" panose="020B0604020202020204" pitchFamily="34" charset="0"/>
            </a:endParaRPr>
          </a:p>
        </p:txBody>
      </p:sp>
      <p:graphicFrame>
        <p:nvGraphicFramePr>
          <p:cNvPr id="2" name="Object 11"/>
          <p:cNvGraphicFramePr>
            <a:graphicFrameLocks noChangeAspect="1"/>
          </p:cNvGraphicFramePr>
          <p:nvPr/>
        </p:nvGraphicFramePr>
        <p:xfrm>
          <a:off x="5791200" y="838200"/>
          <a:ext cx="3124200" cy="2336800"/>
        </p:xfrm>
        <a:graphic>
          <a:graphicData uri="http://schemas.openxmlformats.org/presentationml/2006/ole">
            <mc:AlternateContent xmlns:mc="http://schemas.openxmlformats.org/markup-compatibility/2006">
              <mc:Choice xmlns:v="urn:schemas-microsoft-com:vml" Requires="v">
                <p:oleObj spid="_x0000_s3076" name="" r:id="rId7" imgW="4572000" imgH="3429000" progId="PowerPoint.Slide.12">
                  <p:embed/>
                </p:oleObj>
              </mc:Choice>
              <mc:Fallback>
                <p:oleObj name="" r:id="rId7" imgW="4572000" imgH="3429000" progId="PowerPoint.Slide.12">
                  <p:embed/>
                  <p:pic>
                    <p:nvPicPr>
                      <p:cNvPr id="0" name="Picture 3075"/>
                      <p:cNvPicPr/>
                      <p:nvPr/>
                    </p:nvPicPr>
                    <p:blipFill>
                      <a:blip r:embed="rId8"/>
                      <a:stretch>
                        <a:fillRect/>
                      </a:stretch>
                    </p:blipFill>
                    <p:spPr>
                      <a:xfrm>
                        <a:off x="5791200" y="838200"/>
                        <a:ext cx="3124200" cy="2336800"/>
                      </a:xfrm>
                      <a:prstGeom prst="rect">
                        <a:avLst/>
                      </a:prstGeom>
                      <a:noFill/>
                      <a:ln w="38100">
                        <a:noFill/>
                        <a:miter/>
                      </a:ln>
                    </p:spPr>
                  </p:pic>
                </p:oleObj>
              </mc:Fallback>
            </mc:AlternateContent>
          </a:graphicData>
        </a:graphic>
      </p:graphicFrame>
      <p:sp>
        <p:nvSpPr>
          <p:cNvPr id="41996" name="Rectangle 14"/>
          <p:cNvSpPr/>
          <p:nvPr/>
        </p:nvSpPr>
        <p:spPr>
          <a:xfrm>
            <a:off x="0" y="0"/>
            <a:ext cx="9144000" cy="0"/>
          </a:xfrm>
          <a:prstGeom prst="rect">
            <a:avLst/>
          </a:prstGeom>
          <a:noFill/>
          <a:ln w="9525">
            <a:noFill/>
          </a:ln>
          <a:effectLst>
            <a:prstShdw prst="shdw12" dir="16200000">
              <a:schemeClr val="bg2">
                <a:alpha val="50000"/>
              </a:schemeClr>
            </a:prstShdw>
          </a:effectLst>
        </p:spPr>
        <p:txBody>
          <a:bodyPr wrap="none" anchor="ctr" anchorCtr="0">
            <a:spAutoFit/>
          </a:bodyPr>
          <a:p>
            <a:endParaRPr lang="en-US" altLang="zh-CN" dirty="0">
              <a:latin typeface="Arial" panose="020B0604020202020204" pitchFamily="34" charset="0"/>
            </a:endParaRPr>
          </a:p>
        </p:txBody>
      </p:sp>
      <p:graphicFrame>
        <p:nvGraphicFramePr>
          <p:cNvPr id="3" name="Object 13"/>
          <p:cNvGraphicFramePr>
            <a:graphicFrameLocks noChangeAspect="1"/>
          </p:cNvGraphicFramePr>
          <p:nvPr/>
        </p:nvGraphicFramePr>
        <p:xfrm>
          <a:off x="5791200" y="4114800"/>
          <a:ext cx="3284538" cy="2455863"/>
        </p:xfrm>
        <a:graphic>
          <a:graphicData uri="http://schemas.openxmlformats.org/presentationml/2006/ole">
            <mc:AlternateContent xmlns:mc="http://schemas.openxmlformats.org/markup-compatibility/2006">
              <mc:Choice xmlns:v="urn:schemas-microsoft-com:vml" Requires="v">
                <p:oleObj spid="_x0000_s3078" name="" r:id="rId9" imgW="4572000" imgH="3429000" progId="PowerPoint.Slide.12">
                  <p:embed/>
                </p:oleObj>
              </mc:Choice>
              <mc:Fallback>
                <p:oleObj name="" r:id="rId9" imgW="4572000" imgH="3429000" progId="PowerPoint.Slide.12">
                  <p:embed/>
                  <p:pic>
                    <p:nvPicPr>
                      <p:cNvPr id="0" name="Picture 3077"/>
                      <p:cNvPicPr/>
                      <p:nvPr/>
                    </p:nvPicPr>
                    <p:blipFill>
                      <a:blip r:embed="rId10"/>
                      <a:stretch>
                        <a:fillRect/>
                      </a:stretch>
                    </p:blipFill>
                    <p:spPr>
                      <a:xfrm>
                        <a:off x="5791200" y="4114800"/>
                        <a:ext cx="3284538" cy="2455863"/>
                      </a:xfrm>
                      <a:prstGeom prst="rect">
                        <a:avLst/>
                      </a:prstGeom>
                      <a:noFill/>
                      <a:ln w="38100">
                        <a:noFill/>
                        <a:miter/>
                      </a:ln>
                    </p:spPr>
                  </p:pic>
                </p:oleObj>
              </mc:Fallback>
            </mc:AlternateContent>
          </a:graphicData>
        </a:graphic>
      </p:graphicFrame>
      <p:sp>
        <p:nvSpPr>
          <p:cNvPr id="19" name="Rectangle 18">
            <a:hlinkClick r:id="rId11" action="ppaction://hlinksldjump"/>
          </p:cNvPr>
          <p:cNvSpPr/>
          <p:nvPr/>
        </p:nvSpPr>
        <p:spPr>
          <a:xfrm>
            <a:off x="2514600" y="4572000"/>
            <a:ext cx="609600" cy="609600"/>
          </a:xfrm>
          <a:prstGeom prst="rect">
            <a:avLst/>
          </a:prstGeom>
          <a:noFill/>
          <a:ln w="9525">
            <a:noFill/>
          </a:ln>
        </p:spPr>
        <p:txBody>
          <a:bodyPr anchor="t" anchorCtr="0"/>
          <a:p>
            <a:pPr defTabSz="917575"/>
            <a:r>
              <a:rPr lang="en-US" altLang="zh-CN" sz="3600" b="1" dirty="0">
                <a:solidFill>
                  <a:srgbClr val="FF0000"/>
                </a:solidFill>
                <a:latin typeface="Arial" panose="020B0604020202020204" pitchFamily="34" charset="0"/>
              </a:rPr>
              <a:t>2</a:t>
            </a:r>
            <a:endParaRPr lang="en-US" altLang="zh-CN" sz="3600" b="1" dirty="0">
              <a:solidFill>
                <a:srgbClr val="FF0000"/>
              </a:solidFill>
              <a:latin typeface="Arial" panose="020B0604020202020204" pitchFamily="34" charset="0"/>
            </a:endParaRPr>
          </a:p>
        </p:txBody>
      </p:sp>
      <p:sp>
        <p:nvSpPr>
          <p:cNvPr id="26" name="Rectangle 25">
            <a:hlinkClick r:id="rId12" action="ppaction://hlinksldjump"/>
          </p:cNvPr>
          <p:cNvSpPr/>
          <p:nvPr/>
        </p:nvSpPr>
        <p:spPr>
          <a:xfrm>
            <a:off x="2522538" y="5562600"/>
            <a:ext cx="609600" cy="609600"/>
          </a:xfrm>
          <a:prstGeom prst="rect">
            <a:avLst/>
          </a:prstGeom>
          <a:noFill/>
          <a:ln w="9525">
            <a:noFill/>
          </a:ln>
        </p:spPr>
        <p:txBody>
          <a:bodyPr anchor="t" anchorCtr="0"/>
          <a:p>
            <a:pPr defTabSz="917575"/>
            <a:r>
              <a:rPr lang="en-US" altLang="zh-CN" sz="3600" b="1" dirty="0">
                <a:solidFill>
                  <a:srgbClr val="FF0000"/>
                </a:solidFill>
                <a:latin typeface="Arial" panose="020B0604020202020204" pitchFamily="34" charset="0"/>
              </a:rPr>
              <a:t>1</a:t>
            </a:r>
            <a:endParaRPr lang="en-US" altLang="zh-CN" sz="3600" b="1" dirty="0">
              <a:solidFill>
                <a:srgbClr val="FF0000"/>
              </a:solidFill>
              <a:latin typeface="Arial" panose="020B0604020202020204" pitchFamily="34" charset="0"/>
            </a:endParaRPr>
          </a:p>
        </p:txBody>
      </p:sp>
      <p:sp>
        <p:nvSpPr>
          <p:cNvPr id="27" name="Rectangle 26">
            <a:hlinkClick r:id="rId13" action="ppaction://hlinksldjump"/>
          </p:cNvPr>
          <p:cNvSpPr/>
          <p:nvPr/>
        </p:nvSpPr>
        <p:spPr>
          <a:xfrm>
            <a:off x="2667000" y="2286000"/>
            <a:ext cx="609600" cy="609600"/>
          </a:xfrm>
          <a:prstGeom prst="rect">
            <a:avLst/>
          </a:prstGeom>
          <a:noFill/>
          <a:ln w="9525">
            <a:noFill/>
          </a:ln>
        </p:spPr>
        <p:txBody>
          <a:bodyPr anchor="t" anchorCtr="0"/>
          <a:p>
            <a:pPr defTabSz="917575"/>
            <a:r>
              <a:rPr lang="en-US" altLang="zh-CN" sz="3600" b="1" dirty="0">
                <a:solidFill>
                  <a:srgbClr val="FF0000"/>
                </a:solidFill>
                <a:latin typeface="Arial" panose="020B0604020202020204" pitchFamily="34" charset="0"/>
              </a:rPr>
              <a:t>3</a:t>
            </a:r>
            <a:endParaRPr lang="en-US" altLang="zh-CN" sz="3600" b="1" dirty="0">
              <a:solidFill>
                <a:srgbClr val="FF0000"/>
              </a:solidFill>
              <a:latin typeface="Arial" panose="020B0604020202020204" pitchFamily="34" charset="0"/>
            </a:endParaRPr>
          </a:p>
        </p:txBody>
      </p:sp>
      <p:sp>
        <p:nvSpPr>
          <p:cNvPr id="28" name="Rectangle 27">
            <a:hlinkClick r:id="rId14" action="ppaction://hlinksldjump"/>
          </p:cNvPr>
          <p:cNvSpPr/>
          <p:nvPr/>
        </p:nvSpPr>
        <p:spPr>
          <a:xfrm>
            <a:off x="2590800" y="1447800"/>
            <a:ext cx="609600" cy="609600"/>
          </a:xfrm>
          <a:prstGeom prst="rect">
            <a:avLst/>
          </a:prstGeom>
          <a:noFill/>
          <a:ln w="9525">
            <a:noFill/>
          </a:ln>
        </p:spPr>
        <p:txBody>
          <a:bodyPr anchor="t" anchorCtr="0"/>
          <a:p>
            <a:pPr defTabSz="917575"/>
            <a:r>
              <a:rPr lang="en-US" altLang="zh-CN" sz="3600" b="1" dirty="0">
                <a:solidFill>
                  <a:srgbClr val="FF0000"/>
                </a:solidFill>
                <a:latin typeface="Arial" panose="020B0604020202020204" pitchFamily="34" charset="0"/>
              </a:rPr>
              <a:t>4</a:t>
            </a:r>
            <a:endParaRPr lang="en-US" altLang="zh-CN" sz="3600" b="1" dirty="0">
              <a:solidFill>
                <a:srgbClr val="FF0000"/>
              </a:solidFill>
              <a:latin typeface="Arial" panose="020B0604020202020204" pitchFamily="34" charset="0"/>
            </a:endParaRPr>
          </a:p>
        </p:txBody>
      </p:sp>
      <p:sp>
        <p:nvSpPr>
          <p:cNvPr id="29" name="Rectangle 28">
            <a:hlinkClick r:id="rId15" action="ppaction://hlinksldjump"/>
          </p:cNvPr>
          <p:cNvSpPr/>
          <p:nvPr/>
        </p:nvSpPr>
        <p:spPr>
          <a:xfrm>
            <a:off x="5334000" y="1219200"/>
            <a:ext cx="609600" cy="609600"/>
          </a:xfrm>
          <a:prstGeom prst="rect">
            <a:avLst/>
          </a:prstGeom>
          <a:noFill/>
          <a:ln w="9525">
            <a:noFill/>
          </a:ln>
        </p:spPr>
        <p:txBody>
          <a:bodyPr anchor="t" anchorCtr="0"/>
          <a:p>
            <a:pPr defTabSz="917575"/>
            <a:r>
              <a:rPr lang="en-US" altLang="zh-CN" sz="3600" b="1" dirty="0">
                <a:solidFill>
                  <a:srgbClr val="FF0000"/>
                </a:solidFill>
                <a:latin typeface="Arial" panose="020B0604020202020204" pitchFamily="34" charset="0"/>
              </a:rPr>
              <a:t>5</a:t>
            </a:r>
            <a:endParaRPr lang="en-US" altLang="zh-CN" sz="3600" b="1" dirty="0">
              <a:solidFill>
                <a:srgbClr val="FF0000"/>
              </a:solidFill>
              <a:latin typeface="Arial" panose="020B0604020202020204" pitchFamily="34" charset="0"/>
            </a:endParaRPr>
          </a:p>
        </p:txBody>
      </p:sp>
      <p:sp>
        <p:nvSpPr>
          <p:cNvPr id="30" name="Rectangle 29">
            <a:hlinkClick r:id="rId16" action="ppaction://hlinksldjump"/>
          </p:cNvPr>
          <p:cNvSpPr/>
          <p:nvPr/>
        </p:nvSpPr>
        <p:spPr>
          <a:xfrm>
            <a:off x="5334000" y="2057400"/>
            <a:ext cx="609600" cy="609600"/>
          </a:xfrm>
          <a:prstGeom prst="rect">
            <a:avLst/>
          </a:prstGeom>
          <a:noFill/>
          <a:ln w="9525">
            <a:noFill/>
          </a:ln>
        </p:spPr>
        <p:txBody>
          <a:bodyPr anchor="t" anchorCtr="0"/>
          <a:p>
            <a:pPr defTabSz="917575"/>
            <a:r>
              <a:rPr lang="en-US" altLang="zh-CN" sz="3600" b="1" dirty="0">
                <a:solidFill>
                  <a:srgbClr val="FF0000"/>
                </a:solidFill>
                <a:latin typeface="Arial" panose="020B0604020202020204" pitchFamily="34" charset="0"/>
              </a:rPr>
              <a:t>6</a:t>
            </a:r>
            <a:endParaRPr lang="en-US" altLang="zh-CN" sz="3600" b="1" dirty="0">
              <a:solidFill>
                <a:srgbClr val="FF0000"/>
              </a:solidFill>
              <a:latin typeface="Arial" panose="020B0604020202020204" pitchFamily="34" charset="0"/>
            </a:endParaRPr>
          </a:p>
        </p:txBody>
      </p:sp>
      <p:sp>
        <p:nvSpPr>
          <p:cNvPr id="31" name="Rectangle 30">
            <a:hlinkClick r:id="rId17" action="ppaction://hlinksldjump"/>
          </p:cNvPr>
          <p:cNvSpPr/>
          <p:nvPr/>
        </p:nvSpPr>
        <p:spPr>
          <a:xfrm>
            <a:off x="5334000" y="4648200"/>
            <a:ext cx="609600" cy="609600"/>
          </a:xfrm>
          <a:prstGeom prst="rect">
            <a:avLst/>
          </a:prstGeom>
          <a:noFill/>
          <a:ln w="9525">
            <a:noFill/>
          </a:ln>
        </p:spPr>
        <p:txBody>
          <a:bodyPr anchor="t" anchorCtr="0"/>
          <a:p>
            <a:pPr defTabSz="917575"/>
            <a:r>
              <a:rPr lang="en-US" altLang="zh-CN" sz="3600" b="1" dirty="0">
                <a:solidFill>
                  <a:srgbClr val="FF0000"/>
                </a:solidFill>
                <a:latin typeface="Arial" panose="020B0604020202020204" pitchFamily="34" charset="0"/>
              </a:rPr>
              <a:t>7</a:t>
            </a:r>
            <a:endParaRPr lang="en-US" altLang="zh-CN" sz="3600" b="1" dirty="0">
              <a:solidFill>
                <a:srgbClr val="FF0000"/>
              </a:solidFill>
              <a:latin typeface="Arial" panose="020B0604020202020204" pitchFamily="34" charset="0"/>
            </a:endParaRPr>
          </a:p>
        </p:txBody>
      </p:sp>
      <p:sp>
        <p:nvSpPr>
          <p:cNvPr id="32" name="Rectangle 31">
            <a:hlinkClick r:id="rId18" action="ppaction://hlinksldjump"/>
          </p:cNvPr>
          <p:cNvSpPr/>
          <p:nvPr/>
        </p:nvSpPr>
        <p:spPr>
          <a:xfrm>
            <a:off x="5410200" y="5486400"/>
            <a:ext cx="609600" cy="609600"/>
          </a:xfrm>
          <a:prstGeom prst="rect">
            <a:avLst/>
          </a:prstGeom>
          <a:noFill/>
          <a:ln w="9525">
            <a:noFill/>
          </a:ln>
        </p:spPr>
        <p:txBody>
          <a:bodyPr anchor="t" anchorCtr="0"/>
          <a:p>
            <a:pPr defTabSz="917575"/>
            <a:r>
              <a:rPr lang="en-US" altLang="zh-CN" sz="3600" b="1" dirty="0">
                <a:solidFill>
                  <a:srgbClr val="FF0000"/>
                </a:solidFill>
                <a:latin typeface="Arial" panose="020B0604020202020204" pitchFamily="34" charset="0"/>
              </a:rPr>
              <a:t>8</a:t>
            </a:r>
            <a:endParaRPr lang="en-US" altLang="zh-CN" sz="3600" b="1" dirty="0">
              <a:solidFill>
                <a:srgbClr val="FF0000"/>
              </a:solidFill>
              <a:latin typeface="Arial" panose="020B0604020202020204" pitchFamily="34" charset="0"/>
            </a:endParaRPr>
          </a:p>
        </p:txBody>
      </p:sp>
      <p:sp>
        <p:nvSpPr>
          <p:cNvPr id="54273" name="WordArt 4" descr="16d76c76df64a4d74fecbe46c3d7c2c2"/>
          <p:cNvSpPr>
            <a:spLocks noTextEdit="1"/>
          </p:cNvSpPr>
          <p:nvPr/>
        </p:nvSpPr>
        <p:spPr>
          <a:xfrm>
            <a:off x="1905000" y="305435"/>
            <a:ext cx="5334000" cy="611505"/>
          </a:xfrm>
          <a:prstGeom prst="rect">
            <a:avLst/>
          </a:prstGeom>
        </p:spPr>
        <p:txBody>
          <a:bodyPr wrap="none" fromWordArt="1">
            <a:prstTxWarp prst="textPlain">
              <a:avLst>
                <a:gd name="adj" fmla="val 50000"/>
              </a:avLst>
            </a:prstTxWarp>
            <a:normAutofit lnSpcReduction="10000"/>
          </a:bodyPr>
          <a:p>
            <a:pPr algn="ctr"/>
            <a:r>
              <a:rPr lang="en-US" sz="3600" b="1">
                <a:ln w="25400" cap="flat" cmpd="sng">
                  <a:solidFill>
                    <a:srgbClr val="FF0000"/>
                  </a:solidFill>
                  <a:prstDash val="solid"/>
                  <a:round/>
                  <a:headEnd type="none" w="med" len="med"/>
                  <a:tailEnd type="none" w="med" len="med"/>
                </a:ln>
                <a:blipFill rotWithShape="0">
                  <a:blip r:embed="rId19"/>
                </a:blipFill>
                <a:effectLst>
                  <a:outerShdw dist="107763" dir="13499999" algn="ctr" rotWithShape="0">
                    <a:srgbClr val="C7DFD3">
                      <a:alpha val="50000"/>
                    </a:srgbClr>
                  </a:outerShdw>
                </a:effectLst>
                <a:latin typeface="Times New Roman" panose="02020603050405020304" pitchFamily="18" charset="0"/>
                <a:ea typeface="Times New Roman" panose="02020603050405020304" pitchFamily="18" charset="0"/>
              </a:rPr>
              <a:t>Củng cố</a:t>
            </a:r>
            <a:endParaRPr lang="en-US" sz="3600" b="1">
              <a:ln w="25400" cap="flat" cmpd="sng">
                <a:solidFill>
                  <a:srgbClr val="FF0000"/>
                </a:solidFill>
                <a:prstDash val="solid"/>
                <a:round/>
                <a:headEnd type="none" w="med" len="med"/>
                <a:tailEnd type="none" w="med" len="med"/>
              </a:ln>
              <a:blipFill rotWithShape="0">
                <a:blip r:embed="rId19"/>
              </a:blipFill>
              <a:effectLst>
                <a:outerShdw dist="107763" dir="13499999" algn="ctr" rotWithShape="0">
                  <a:srgbClr val="C7DFD3">
                    <a:alpha val="50000"/>
                  </a:srgbClr>
                </a:outerShdw>
              </a:effectLst>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strips(downLeft)">
                                      <p:cBhvr>
                                        <p:cTn id="7" dur="500"/>
                                        <p:tgtEl>
                                          <p:spTgt spid="3080"/>
                                        </p:tgtEl>
                                      </p:cBhvr>
                                    </p:animEffect>
                                  </p:childTnLst>
                                </p:cTn>
                              </p:par>
                              <p:par>
                                <p:cTn id="8" presetID="18" presetClass="entr" presetSubtype="1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strips(downLeft)">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9"/>
                                        </p:tgtEl>
                                        <p:attrNameLst>
                                          <p:attrName>style.visibility</p:attrName>
                                        </p:attrNameLst>
                                      </p:cBhvr>
                                      <p:to>
                                        <p:strVal val="visible"/>
                                      </p:to>
                                    </p:set>
                                    <p:animEffect transition="in" filter="wipe(down)">
                                      <p:cBhvr>
                                        <p:cTn id="15" dur="500"/>
                                        <p:tgtEl>
                                          <p:spTgt spid="3079"/>
                                        </p:tgtEl>
                                      </p:cBhvr>
                                    </p:animEffect>
                                  </p:childTnLst>
                                </p:cTn>
                              </p:par>
                              <p:par>
                                <p:cTn id="16" presetID="22" presetClass="entr" presetSubtype="4"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wipe(down)">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1000" fill="hold"/>
                                        <p:tgtEl>
                                          <p:spTgt spid="19"/>
                                        </p:tgtEl>
                                        <p:attrNameLst>
                                          <p:attrName>ppt_w</p:attrName>
                                        </p:attrNameLst>
                                      </p:cBhvr>
                                      <p:tavLst>
                                        <p:tav tm="0">
                                          <p:val>
                                            <p:strVal val="#ppt_w*0.70"/>
                                          </p:val>
                                        </p:tav>
                                        <p:tav tm="100000">
                                          <p:val>
                                            <p:strVal val="#ppt_w"/>
                                          </p:val>
                                        </p:tav>
                                      </p:tavLst>
                                    </p:anim>
                                    <p:anim calcmode="lin" valueType="num">
                                      <p:cBhvr>
                                        <p:cTn id="41" dur="1000" fill="hold"/>
                                        <p:tgtEl>
                                          <p:spTgt spid="19"/>
                                        </p:tgtEl>
                                        <p:attrNameLst>
                                          <p:attrName>ppt_h</p:attrName>
                                        </p:attrNameLst>
                                      </p:cBhvr>
                                      <p:tavLst>
                                        <p:tav tm="0">
                                          <p:val>
                                            <p:strVal val="#ppt_h"/>
                                          </p:val>
                                        </p:tav>
                                        <p:tav tm="100000">
                                          <p:val>
                                            <p:strVal val="#ppt_h"/>
                                          </p:val>
                                        </p:tav>
                                      </p:tavLst>
                                    </p:anim>
                                    <p:animEffect transition="in" filter="fade">
                                      <p:cBhvr>
                                        <p:cTn id="42" dur="1000"/>
                                        <p:tgtEl>
                                          <p:spTgt spid="19"/>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1000" fill="hold"/>
                                        <p:tgtEl>
                                          <p:spTgt spid="26"/>
                                        </p:tgtEl>
                                        <p:attrNameLst>
                                          <p:attrName>ppt_w</p:attrName>
                                        </p:attrNameLst>
                                      </p:cBhvr>
                                      <p:tavLst>
                                        <p:tav tm="0">
                                          <p:val>
                                            <p:strVal val="#ppt_w*0.70"/>
                                          </p:val>
                                        </p:tav>
                                        <p:tav tm="100000">
                                          <p:val>
                                            <p:strVal val="#ppt_w"/>
                                          </p:val>
                                        </p:tav>
                                      </p:tavLst>
                                    </p:anim>
                                    <p:anim calcmode="lin" valueType="num">
                                      <p:cBhvr>
                                        <p:cTn id="46" dur="1000" fill="hold"/>
                                        <p:tgtEl>
                                          <p:spTgt spid="26"/>
                                        </p:tgtEl>
                                        <p:attrNameLst>
                                          <p:attrName>ppt_h</p:attrName>
                                        </p:attrNameLst>
                                      </p:cBhvr>
                                      <p:tavLst>
                                        <p:tav tm="0">
                                          <p:val>
                                            <p:strVal val="#ppt_h"/>
                                          </p:val>
                                        </p:tav>
                                        <p:tav tm="100000">
                                          <p:val>
                                            <p:strVal val="#ppt_h"/>
                                          </p:val>
                                        </p:tav>
                                      </p:tavLst>
                                    </p:anim>
                                    <p:animEffect transition="in" filter="fade">
                                      <p:cBhvr>
                                        <p:cTn id="47" dur="1000"/>
                                        <p:tgtEl>
                                          <p:spTgt spid="26"/>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1000" fill="hold"/>
                                        <p:tgtEl>
                                          <p:spTgt spid="27"/>
                                        </p:tgtEl>
                                        <p:attrNameLst>
                                          <p:attrName>ppt_w</p:attrName>
                                        </p:attrNameLst>
                                      </p:cBhvr>
                                      <p:tavLst>
                                        <p:tav tm="0">
                                          <p:val>
                                            <p:strVal val="#ppt_w*0.70"/>
                                          </p:val>
                                        </p:tav>
                                        <p:tav tm="100000">
                                          <p:val>
                                            <p:strVal val="#ppt_w"/>
                                          </p:val>
                                        </p:tav>
                                      </p:tavLst>
                                    </p:anim>
                                    <p:anim calcmode="lin" valueType="num">
                                      <p:cBhvr>
                                        <p:cTn id="51" dur="1000" fill="hold"/>
                                        <p:tgtEl>
                                          <p:spTgt spid="27"/>
                                        </p:tgtEl>
                                        <p:attrNameLst>
                                          <p:attrName>ppt_h</p:attrName>
                                        </p:attrNameLst>
                                      </p:cBhvr>
                                      <p:tavLst>
                                        <p:tav tm="0">
                                          <p:val>
                                            <p:strVal val="#ppt_h"/>
                                          </p:val>
                                        </p:tav>
                                        <p:tav tm="100000">
                                          <p:val>
                                            <p:strVal val="#ppt_h"/>
                                          </p:val>
                                        </p:tav>
                                      </p:tavLst>
                                    </p:anim>
                                    <p:animEffect transition="in" filter="fade">
                                      <p:cBhvr>
                                        <p:cTn id="52" dur="1000"/>
                                        <p:tgtEl>
                                          <p:spTgt spid="27"/>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1000" fill="hold"/>
                                        <p:tgtEl>
                                          <p:spTgt spid="28"/>
                                        </p:tgtEl>
                                        <p:attrNameLst>
                                          <p:attrName>ppt_w</p:attrName>
                                        </p:attrNameLst>
                                      </p:cBhvr>
                                      <p:tavLst>
                                        <p:tav tm="0">
                                          <p:val>
                                            <p:strVal val="#ppt_w*0.70"/>
                                          </p:val>
                                        </p:tav>
                                        <p:tav tm="100000">
                                          <p:val>
                                            <p:strVal val="#ppt_w"/>
                                          </p:val>
                                        </p:tav>
                                      </p:tavLst>
                                    </p:anim>
                                    <p:anim calcmode="lin" valueType="num">
                                      <p:cBhvr>
                                        <p:cTn id="56" dur="1000" fill="hold"/>
                                        <p:tgtEl>
                                          <p:spTgt spid="28"/>
                                        </p:tgtEl>
                                        <p:attrNameLst>
                                          <p:attrName>ppt_h</p:attrName>
                                        </p:attrNameLst>
                                      </p:cBhvr>
                                      <p:tavLst>
                                        <p:tav tm="0">
                                          <p:val>
                                            <p:strVal val="#ppt_h"/>
                                          </p:val>
                                        </p:tav>
                                        <p:tav tm="100000">
                                          <p:val>
                                            <p:strVal val="#ppt_h"/>
                                          </p:val>
                                        </p:tav>
                                      </p:tavLst>
                                    </p:anim>
                                    <p:animEffect transition="in" filter="fade">
                                      <p:cBhvr>
                                        <p:cTn id="57" dur="1000"/>
                                        <p:tgtEl>
                                          <p:spTgt spid="28"/>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1000" fill="hold"/>
                                        <p:tgtEl>
                                          <p:spTgt spid="29"/>
                                        </p:tgtEl>
                                        <p:attrNameLst>
                                          <p:attrName>ppt_w</p:attrName>
                                        </p:attrNameLst>
                                      </p:cBhvr>
                                      <p:tavLst>
                                        <p:tav tm="0">
                                          <p:val>
                                            <p:strVal val="#ppt_w*0.70"/>
                                          </p:val>
                                        </p:tav>
                                        <p:tav tm="100000">
                                          <p:val>
                                            <p:strVal val="#ppt_w"/>
                                          </p:val>
                                        </p:tav>
                                      </p:tavLst>
                                    </p:anim>
                                    <p:anim calcmode="lin" valueType="num">
                                      <p:cBhvr>
                                        <p:cTn id="61" dur="1000" fill="hold"/>
                                        <p:tgtEl>
                                          <p:spTgt spid="29"/>
                                        </p:tgtEl>
                                        <p:attrNameLst>
                                          <p:attrName>ppt_h</p:attrName>
                                        </p:attrNameLst>
                                      </p:cBhvr>
                                      <p:tavLst>
                                        <p:tav tm="0">
                                          <p:val>
                                            <p:strVal val="#ppt_h"/>
                                          </p:val>
                                        </p:tav>
                                        <p:tav tm="100000">
                                          <p:val>
                                            <p:strVal val="#ppt_h"/>
                                          </p:val>
                                        </p:tav>
                                      </p:tavLst>
                                    </p:anim>
                                    <p:animEffect transition="in" filter="fade">
                                      <p:cBhvr>
                                        <p:cTn id="62" dur="1000"/>
                                        <p:tgtEl>
                                          <p:spTgt spid="29"/>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p:cTn id="65" dur="1000" fill="hold"/>
                                        <p:tgtEl>
                                          <p:spTgt spid="30"/>
                                        </p:tgtEl>
                                        <p:attrNameLst>
                                          <p:attrName>ppt_w</p:attrName>
                                        </p:attrNameLst>
                                      </p:cBhvr>
                                      <p:tavLst>
                                        <p:tav tm="0">
                                          <p:val>
                                            <p:strVal val="#ppt_w*0.70"/>
                                          </p:val>
                                        </p:tav>
                                        <p:tav tm="100000">
                                          <p:val>
                                            <p:strVal val="#ppt_w"/>
                                          </p:val>
                                        </p:tav>
                                      </p:tavLst>
                                    </p:anim>
                                    <p:anim calcmode="lin" valueType="num">
                                      <p:cBhvr>
                                        <p:cTn id="66" dur="1000" fill="hold"/>
                                        <p:tgtEl>
                                          <p:spTgt spid="30"/>
                                        </p:tgtEl>
                                        <p:attrNameLst>
                                          <p:attrName>ppt_h</p:attrName>
                                        </p:attrNameLst>
                                      </p:cBhvr>
                                      <p:tavLst>
                                        <p:tav tm="0">
                                          <p:val>
                                            <p:strVal val="#ppt_h"/>
                                          </p:val>
                                        </p:tav>
                                        <p:tav tm="100000">
                                          <p:val>
                                            <p:strVal val="#ppt_h"/>
                                          </p:val>
                                        </p:tav>
                                      </p:tavLst>
                                    </p:anim>
                                    <p:animEffect transition="in" filter="fade">
                                      <p:cBhvr>
                                        <p:cTn id="67" dur="1000"/>
                                        <p:tgtEl>
                                          <p:spTgt spid="30"/>
                                        </p:tgtEl>
                                      </p:cBhvr>
                                    </p:animEffect>
                                  </p:childTnLst>
                                </p:cTn>
                              </p:par>
                              <p:par>
                                <p:cTn id="68" presetID="55"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p:cTn id="70" dur="1000" fill="hold"/>
                                        <p:tgtEl>
                                          <p:spTgt spid="31"/>
                                        </p:tgtEl>
                                        <p:attrNameLst>
                                          <p:attrName>ppt_w</p:attrName>
                                        </p:attrNameLst>
                                      </p:cBhvr>
                                      <p:tavLst>
                                        <p:tav tm="0">
                                          <p:val>
                                            <p:strVal val="#ppt_w*0.70"/>
                                          </p:val>
                                        </p:tav>
                                        <p:tav tm="100000">
                                          <p:val>
                                            <p:strVal val="#ppt_w"/>
                                          </p:val>
                                        </p:tav>
                                      </p:tavLst>
                                    </p:anim>
                                    <p:anim calcmode="lin" valueType="num">
                                      <p:cBhvr>
                                        <p:cTn id="71" dur="1000" fill="hold"/>
                                        <p:tgtEl>
                                          <p:spTgt spid="31"/>
                                        </p:tgtEl>
                                        <p:attrNameLst>
                                          <p:attrName>ppt_h</p:attrName>
                                        </p:attrNameLst>
                                      </p:cBhvr>
                                      <p:tavLst>
                                        <p:tav tm="0">
                                          <p:val>
                                            <p:strVal val="#ppt_h"/>
                                          </p:val>
                                        </p:tav>
                                        <p:tav tm="100000">
                                          <p:val>
                                            <p:strVal val="#ppt_h"/>
                                          </p:val>
                                        </p:tav>
                                      </p:tavLst>
                                    </p:anim>
                                    <p:animEffect transition="in" filter="fade">
                                      <p:cBhvr>
                                        <p:cTn id="72" dur="1000"/>
                                        <p:tgtEl>
                                          <p:spTgt spid="31"/>
                                        </p:tgtEl>
                                      </p:cBhvr>
                                    </p:animEffect>
                                  </p:childTnLst>
                                </p:cTn>
                              </p:par>
                              <p:par>
                                <p:cTn id="73" presetID="55"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p:cTn id="75" dur="1000" fill="hold"/>
                                        <p:tgtEl>
                                          <p:spTgt spid="32"/>
                                        </p:tgtEl>
                                        <p:attrNameLst>
                                          <p:attrName>ppt_w</p:attrName>
                                        </p:attrNameLst>
                                      </p:cBhvr>
                                      <p:tavLst>
                                        <p:tav tm="0">
                                          <p:val>
                                            <p:strVal val="#ppt_w*0.70"/>
                                          </p:val>
                                        </p:tav>
                                        <p:tav tm="100000">
                                          <p:val>
                                            <p:strVal val="#ppt_w"/>
                                          </p:val>
                                        </p:tav>
                                      </p:tavLst>
                                    </p:anim>
                                    <p:anim calcmode="lin" valueType="num">
                                      <p:cBhvr>
                                        <p:cTn id="76" dur="1000" fill="hold"/>
                                        <p:tgtEl>
                                          <p:spTgt spid="32"/>
                                        </p:tgtEl>
                                        <p:attrNameLst>
                                          <p:attrName>ppt_h</p:attrName>
                                        </p:attrNameLst>
                                      </p:cBhvr>
                                      <p:tavLst>
                                        <p:tav tm="0">
                                          <p:val>
                                            <p:strVal val="#ppt_h"/>
                                          </p:val>
                                        </p:tav>
                                        <p:tav tm="100000">
                                          <p:val>
                                            <p:strVal val="#ppt_h"/>
                                          </p:val>
                                        </p:tav>
                                      </p:tavLst>
                                    </p:anim>
                                    <p:animEffect transition="in" filter="fade">
                                      <p:cBhvr>
                                        <p:cTn id="7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7" grpId="0"/>
      <p:bldP spid="28" grpId="0"/>
      <p:bldP spid="29" grpId="0"/>
      <p:bldP spid="30" grpId="0"/>
      <p:bldP spid="31"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a:spLocks noChangeArrowheads="1"/>
          </p:cNvSpPr>
          <p:nvPr/>
        </p:nvSpPr>
        <p:spPr bwMode="auto">
          <a:xfrm>
            <a:off x="2287270" y="990600"/>
            <a:ext cx="4936490" cy="52197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Các bệnh đường hô hấp gồm</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p:txBody>
      </p:sp>
      <p:sp>
        <p:nvSpPr>
          <p:cNvPr id="5" name="TextBox 4"/>
          <p:cNvSpPr txBox="1">
            <a:spLocks noChangeArrowheads="1"/>
          </p:cNvSpPr>
          <p:nvPr/>
        </p:nvSpPr>
        <p:spPr bwMode="auto">
          <a:xfrm>
            <a:off x="228600" y="2133600"/>
            <a:ext cx="3962400" cy="461963"/>
          </a:xfrm>
          <a:prstGeom prst="rect">
            <a:avLst/>
          </a:prstGeom>
          <a:solidFill>
            <a:schemeClr val="accent1">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viêm</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họng</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lao</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sốt</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rét</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7" name="TextBox 6"/>
          <p:cNvSpPr txBox="1">
            <a:spLocks noChangeArrowheads="1"/>
          </p:cNvSpPr>
          <p:nvPr/>
        </p:nvSpPr>
        <p:spPr bwMode="auto">
          <a:xfrm>
            <a:off x="4565650" y="2128838"/>
            <a:ext cx="3962400" cy="461963"/>
          </a:xfrm>
          <a:prstGeom prst="rect">
            <a:avLst/>
          </a:prstGeom>
          <a:solidFill>
            <a:schemeClr val="accent1">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B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viêm</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phổi</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viêm</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khớp</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8" name="TextBox 7"/>
          <p:cNvSpPr txBox="1">
            <a:spLocks noChangeArrowheads="1"/>
          </p:cNvSpPr>
          <p:nvPr/>
        </p:nvSpPr>
        <p:spPr bwMode="auto">
          <a:xfrm>
            <a:off x="146050" y="2890838"/>
            <a:ext cx="3962400" cy="461963"/>
          </a:xfrm>
          <a:prstGeom prst="rect">
            <a:avLst/>
          </a:prstGeom>
          <a:solidFill>
            <a:schemeClr val="accent1">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C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viêm</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phê</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quản</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AIDS </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9" name="TextBox 8"/>
          <p:cNvSpPr txBox="1">
            <a:spLocks noChangeArrowheads="1"/>
          </p:cNvSpPr>
          <p:nvPr/>
        </p:nvSpPr>
        <p:spPr bwMode="auto">
          <a:xfrm>
            <a:off x="4565650" y="2890838"/>
            <a:ext cx="3962400" cy="461963"/>
          </a:xfrm>
          <a:prstGeom prst="rect">
            <a:avLst/>
          </a:prstGeom>
          <a:solidFill>
            <a:schemeClr val="accent1">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D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Bệnh</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lao</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bệnh</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ho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ga</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10" name="Oval 9"/>
          <p:cNvSpPr/>
          <p:nvPr/>
        </p:nvSpPr>
        <p:spPr>
          <a:xfrm>
            <a:off x="4495800" y="2909888"/>
            <a:ext cx="609600" cy="609600"/>
          </a:xfrm>
          <a:prstGeom prst="ellipse">
            <a:avLst/>
          </a:prstGeom>
          <a:noFill/>
          <a:ln w="38100" cap="flat" cmpd="sng">
            <a:solidFill>
              <a:srgbClr val="FF3300"/>
            </a:solidFill>
            <a:prstDash val="solid"/>
            <a:round/>
            <a:headEnd type="none" w="med" len="med"/>
            <a:tailEnd type="none" w="med" len="med"/>
          </a:ln>
        </p:spPr>
        <p:txBody>
          <a:bodyPr anchor="t" anchorCtr="0"/>
          <a:p>
            <a:pPr defTabSz="917575"/>
            <a:endParaRPr lang="en-US" altLang="zh-CN" dirty="0">
              <a:latin typeface="Arial" panose="020B0604020202020204" pitchFamily="34" charset="0"/>
            </a:endParaRPr>
          </a:p>
        </p:txBody>
      </p:sp>
      <p:sp>
        <p:nvSpPr>
          <p:cNvPr id="12" name="Notched Right Arrow 11">
            <a:hlinkClick r:id="rId1" action="ppaction://hlinksldjump"/>
          </p:cNvPr>
          <p:cNvSpPr/>
          <p:nvPr/>
        </p:nvSpPr>
        <p:spPr>
          <a:xfrm rot="16200000">
            <a:off x="8267700" y="38100"/>
            <a:ext cx="533400" cy="762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500"/>
                                        <p:tgtEl>
                                          <p:spTgt spid="10"/>
                                        </p:tgtEl>
                                      </p:cBhvr>
                                    </p:animEffect>
                                  </p:childTnLst>
                                </p:cTn>
                              </p:par>
                              <p:par>
                                <p:cTn id="8" presetID="36" presetClass="emph" presetSubtype="0" fill="hold" grpId="0" nodeType="withEffect">
                                  <p:stCondLst>
                                    <p:cond delay="0"/>
                                  </p:stCondLst>
                                  <p:iterate type="lt">
                                    <p:tmPct val="10000"/>
                                  </p:iterate>
                                  <p:childTnLst>
                                    <p:animScale>
                                      <p:cBhvr>
                                        <p:cTn id="9" dur="500" autoRev="1" fill="hold">
                                          <p:stCondLst>
                                            <p:cond delay="0"/>
                                          </p:stCondLst>
                                        </p:cTn>
                                        <p:tgtEl>
                                          <p:spTgt spid="9"/>
                                        </p:tgtEl>
                                      </p:cBhvr>
                                      <p:to x="80000" y="100000"/>
                                    </p:animScale>
                                    <p:anim by="(#ppt_w*0.10)" calcmode="lin" valueType="num">
                                      <p:cBhvr>
                                        <p:cTn id="10" dur="500" autoRev="1" fill="hold">
                                          <p:stCondLst>
                                            <p:cond delay="0"/>
                                          </p:stCondLst>
                                        </p:cTn>
                                        <p:tgtEl>
                                          <p:spTgt spid="9"/>
                                        </p:tgtEl>
                                        <p:attrNameLst>
                                          <p:attrName>ppt_x</p:attrName>
                                        </p:attrNameLst>
                                      </p:cBhvr>
                                    </p:anim>
                                    <p:anim by="(-#ppt_w*0.10)" calcmode="lin" valueType="num">
                                      <p:cBhvr>
                                        <p:cTn id="11" dur="500" autoRev="1" fill="hold">
                                          <p:stCondLst>
                                            <p:cond delay="0"/>
                                          </p:stCondLst>
                                        </p:cTn>
                                        <p:tgtEl>
                                          <p:spTgt spid="9"/>
                                        </p:tgtEl>
                                        <p:attrNameLst>
                                          <p:attrName>ppt_y</p:attrName>
                                        </p:attrNameLst>
                                      </p:cBhvr>
                                    </p:anim>
                                    <p:animRot by="-480000">
                                      <p:cBhvr>
                                        <p:cTn id="12" dur="50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a:spLocks noChangeArrowheads="1"/>
          </p:cNvSpPr>
          <p:nvPr/>
        </p:nvSpPr>
        <p:spPr bwMode="auto">
          <a:xfrm>
            <a:off x="1147445" y="915035"/>
            <a:ext cx="6548755" cy="52197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Bệnh</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nào</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sau</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đây</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lây</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qua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đường</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hô</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hấp</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a:t>
            </a: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p:txBody>
      </p:sp>
      <p:sp>
        <p:nvSpPr>
          <p:cNvPr id="5" name="TextBox 4"/>
          <p:cNvSpPr txBox="1">
            <a:spLocks noChangeArrowheads="1"/>
          </p:cNvSpPr>
          <p:nvPr/>
        </p:nvSpPr>
        <p:spPr bwMode="auto">
          <a:xfrm>
            <a:off x="311150" y="1604963"/>
            <a:ext cx="4108450" cy="4603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Bệnh</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bạch</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hầu</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giun</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sán</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7" name="TextBox 6"/>
          <p:cNvSpPr txBox="1">
            <a:spLocks noChangeArrowheads="1"/>
          </p:cNvSpPr>
          <p:nvPr/>
        </p:nvSpPr>
        <p:spPr bwMode="auto">
          <a:xfrm>
            <a:off x="4648200" y="1600200"/>
            <a:ext cx="3962400" cy="4603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B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Bệnh</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cúm</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bệnh</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AIDS</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8" name="TextBox 7"/>
          <p:cNvSpPr txBox="1">
            <a:spLocks noChangeArrowheads="1"/>
          </p:cNvSpPr>
          <p:nvPr/>
        </p:nvSpPr>
        <p:spPr bwMode="auto">
          <a:xfrm>
            <a:off x="311150" y="2362200"/>
            <a:ext cx="4108450" cy="4603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C – </a:t>
            </a:r>
            <a:r>
              <a:rPr kumimoji="0" lang="en-US" sz="2400" b="1" i="0" u="none" strike="noStrike" kern="1200" cap="none" spc="0" normalizeH="0" baseline="0" noProof="0" err="1" smtClean="0">
                <a:ln>
                  <a:noFill/>
                </a:ln>
                <a:solidFill>
                  <a:schemeClr val="tx1"/>
                </a:solidFill>
                <a:effectLst/>
                <a:uLnTx/>
                <a:uFillTx/>
                <a:latin typeface="Times New Roman" panose="02020603050405020304" pitchFamily="18" charset="0"/>
                <a:ea typeface="+mn-ea"/>
                <a:cs typeface="+mn-cs"/>
              </a:rPr>
              <a:t>Bệnh</a:t>
            </a:r>
            <a:r>
              <a:rPr kumimoji="0" lang="en-US" sz="2400" b="1"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 covid-19,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bệnh</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cúm</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9" name="TextBox 8"/>
          <p:cNvSpPr txBox="1">
            <a:spLocks noChangeArrowheads="1"/>
          </p:cNvSpPr>
          <p:nvPr/>
        </p:nvSpPr>
        <p:spPr bwMode="auto">
          <a:xfrm>
            <a:off x="4648200" y="2362200"/>
            <a:ext cx="3962400" cy="4603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D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Bệnh</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ho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gà</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Zika</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10" name="Oval 9"/>
          <p:cNvSpPr/>
          <p:nvPr/>
        </p:nvSpPr>
        <p:spPr>
          <a:xfrm>
            <a:off x="311150" y="2343150"/>
            <a:ext cx="609600" cy="609600"/>
          </a:xfrm>
          <a:prstGeom prst="ellipse">
            <a:avLst/>
          </a:prstGeom>
          <a:noFill/>
          <a:ln w="38100" cap="flat" cmpd="sng">
            <a:solidFill>
              <a:srgbClr val="FF3300"/>
            </a:solidFill>
            <a:prstDash val="solid"/>
            <a:round/>
            <a:headEnd type="none" w="med" len="med"/>
            <a:tailEnd type="none" w="med" len="med"/>
          </a:ln>
        </p:spPr>
        <p:txBody>
          <a:bodyPr anchor="t" anchorCtr="0"/>
          <a:p>
            <a:pPr defTabSz="917575"/>
            <a:endParaRPr lang="en-US" altLang="zh-CN" dirty="0">
              <a:latin typeface="Arial" panose="020B0604020202020204" pitchFamily="34" charset="0"/>
            </a:endParaRPr>
          </a:p>
        </p:txBody>
      </p:sp>
      <p:sp>
        <p:nvSpPr>
          <p:cNvPr id="11" name="Notched Right Arrow 10">
            <a:hlinkClick r:id="rId1" action="ppaction://hlinksldjump"/>
          </p:cNvPr>
          <p:cNvSpPr/>
          <p:nvPr/>
        </p:nvSpPr>
        <p:spPr>
          <a:xfrm rot="16200000">
            <a:off x="8267700" y="38100"/>
            <a:ext cx="533400" cy="762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500"/>
                                        <p:tgtEl>
                                          <p:spTgt spid="10"/>
                                        </p:tgtEl>
                                      </p:cBhvr>
                                    </p:animEffect>
                                  </p:childTnLst>
                                </p:cTn>
                              </p:par>
                              <p:par>
                                <p:cTn id="8" presetID="36" presetClass="emph" presetSubtype="0" fill="hold" grpId="0" nodeType="withEffect">
                                  <p:stCondLst>
                                    <p:cond delay="0"/>
                                  </p:stCondLst>
                                  <p:iterate type="lt">
                                    <p:tmPct val="10000"/>
                                  </p:iterate>
                                  <p:childTnLst>
                                    <p:animScale>
                                      <p:cBhvr>
                                        <p:cTn id="9" dur="250" autoRev="1" fill="hold">
                                          <p:stCondLst>
                                            <p:cond delay="0"/>
                                          </p:stCondLst>
                                        </p:cTn>
                                        <p:tgtEl>
                                          <p:spTgt spid="8"/>
                                        </p:tgtEl>
                                      </p:cBhvr>
                                      <p:to x="80000" y="100000"/>
                                    </p:animScale>
                                    <p:anim by="(#ppt_w*0.10)" calcmode="lin" valueType="num">
                                      <p:cBhvr>
                                        <p:cTn id="10" dur="250" autoRev="1" fill="hold">
                                          <p:stCondLst>
                                            <p:cond delay="0"/>
                                          </p:stCondLst>
                                        </p:cTn>
                                        <p:tgtEl>
                                          <p:spTgt spid="8"/>
                                        </p:tgtEl>
                                        <p:attrNameLst>
                                          <p:attrName>ppt_x</p:attrName>
                                        </p:attrNameLst>
                                      </p:cBhvr>
                                    </p:anim>
                                    <p:anim by="(-#ppt_w*0.10)" calcmode="lin" valueType="num">
                                      <p:cBhvr>
                                        <p:cTn id="11" dur="250" autoRev="1" fill="hold">
                                          <p:stCondLst>
                                            <p:cond delay="0"/>
                                          </p:stCondLst>
                                        </p:cTn>
                                        <p:tgtEl>
                                          <p:spTgt spid="8"/>
                                        </p:tgtEl>
                                        <p:attrNameLst>
                                          <p:attrName>ppt_y</p:attrName>
                                        </p:attrNameLst>
                                      </p:cBhvr>
                                    </p:anim>
                                    <p:animRot by="-480000">
                                      <p:cBhvr>
                                        <p:cTn id="12" dur="2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a:spLocks noChangeArrowheads="1"/>
          </p:cNvSpPr>
          <p:nvPr/>
        </p:nvSpPr>
        <p:spPr bwMode="auto">
          <a:xfrm>
            <a:off x="1600200" y="228600"/>
            <a:ext cx="7010400" cy="4619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Các</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tác</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nhân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nào</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sau</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đây</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gây</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hại</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cho</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hê</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hô</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hấp</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p:txBody>
      </p:sp>
      <p:sp>
        <p:nvSpPr>
          <p:cNvPr id="5" name="TextBox 4"/>
          <p:cNvSpPr txBox="1">
            <a:spLocks noChangeArrowheads="1"/>
          </p:cNvSpPr>
          <p:nvPr/>
        </p:nvSpPr>
        <p:spPr bwMode="auto">
          <a:xfrm>
            <a:off x="369888" y="1752600"/>
            <a:ext cx="3962400" cy="4619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Bụi</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bẩn</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không</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khi</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độc</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7" name="TextBox 6"/>
          <p:cNvSpPr txBox="1">
            <a:spLocks noChangeArrowheads="1"/>
          </p:cNvSpPr>
          <p:nvPr/>
        </p:nvSpPr>
        <p:spPr bwMode="auto">
          <a:xfrm>
            <a:off x="4706938" y="1747838"/>
            <a:ext cx="4267200" cy="4619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B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Hút</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thuốc</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lá,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uống</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bia</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8" name="TextBox 7"/>
          <p:cNvSpPr txBox="1">
            <a:spLocks noChangeArrowheads="1"/>
          </p:cNvSpPr>
          <p:nvPr/>
        </p:nvSpPr>
        <p:spPr bwMode="auto">
          <a:xfrm>
            <a:off x="287338" y="2509838"/>
            <a:ext cx="4032250" cy="4619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C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Không</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khi</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độc</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nước</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hoa</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9" name="TextBox 8"/>
          <p:cNvSpPr txBox="1">
            <a:spLocks noChangeArrowheads="1"/>
          </p:cNvSpPr>
          <p:nvPr/>
        </p:nvSpPr>
        <p:spPr bwMode="auto">
          <a:xfrm>
            <a:off x="4630738" y="2509838"/>
            <a:ext cx="4343400" cy="4619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D – Vi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khuẩn</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lo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âu</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buồn</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phiền</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10" name="Oval 9"/>
          <p:cNvSpPr/>
          <p:nvPr/>
        </p:nvSpPr>
        <p:spPr>
          <a:xfrm>
            <a:off x="287338" y="1671638"/>
            <a:ext cx="609600" cy="609600"/>
          </a:xfrm>
          <a:prstGeom prst="ellipse">
            <a:avLst/>
          </a:prstGeom>
          <a:noFill/>
          <a:ln w="38100" cap="flat" cmpd="sng">
            <a:solidFill>
              <a:srgbClr val="FF3300"/>
            </a:solidFill>
            <a:prstDash val="solid"/>
            <a:round/>
            <a:headEnd type="none" w="med" len="med"/>
            <a:tailEnd type="none" w="med" len="med"/>
          </a:ln>
        </p:spPr>
        <p:txBody>
          <a:bodyPr anchor="t" anchorCtr="0"/>
          <a:p>
            <a:pPr defTabSz="917575"/>
            <a:endParaRPr lang="en-US" altLang="zh-CN" dirty="0">
              <a:latin typeface="Arial" panose="020B0604020202020204" pitchFamily="34" charset="0"/>
            </a:endParaRPr>
          </a:p>
        </p:txBody>
      </p:sp>
      <p:sp>
        <p:nvSpPr>
          <p:cNvPr id="11" name="Notched Right Arrow 10">
            <a:hlinkClick r:id="rId1" action="ppaction://hlinksldjump"/>
          </p:cNvPr>
          <p:cNvSpPr/>
          <p:nvPr/>
        </p:nvSpPr>
        <p:spPr>
          <a:xfrm rot="16200000">
            <a:off x="8343900" y="723900"/>
            <a:ext cx="533400" cy="762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500"/>
                                        <p:tgtEl>
                                          <p:spTgt spid="10"/>
                                        </p:tgtEl>
                                      </p:cBhvr>
                                    </p:animEffect>
                                  </p:childTnLst>
                                </p:cTn>
                              </p:par>
                              <p:par>
                                <p:cTn id="8" presetID="36" presetClass="emph" presetSubtype="0" fill="hold" grpId="0" nodeType="withEffect">
                                  <p:stCondLst>
                                    <p:cond delay="0"/>
                                  </p:stCondLst>
                                  <p:iterate type="lt">
                                    <p:tmPct val="10000"/>
                                  </p:iterate>
                                  <p:childTnLst>
                                    <p:animScale>
                                      <p:cBhvr>
                                        <p:cTn id="9" dur="250" autoRev="1" fill="hold">
                                          <p:stCondLst>
                                            <p:cond delay="0"/>
                                          </p:stCondLst>
                                        </p:cTn>
                                        <p:tgtEl>
                                          <p:spTgt spid="5"/>
                                        </p:tgtEl>
                                      </p:cBhvr>
                                      <p:to x="80000" y="100000"/>
                                    </p:animScale>
                                    <p:anim by="(#ppt_w*0.10)" calcmode="lin" valueType="num">
                                      <p:cBhvr>
                                        <p:cTn id="10" dur="250" autoRev="1" fill="hold">
                                          <p:stCondLst>
                                            <p:cond delay="0"/>
                                          </p:stCondLst>
                                        </p:cTn>
                                        <p:tgtEl>
                                          <p:spTgt spid="5"/>
                                        </p:tgtEl>
                                        <p:attrNameLst>
                                          <p:attrName>ppt_x</p:attrName>
                                        </p:attrNameLst>
                                      </p:cBhvr>
                                    </p:anim>
                                    <p:anim by="(-#ppt_w*0.10)" calcmode="lin" valueType="num">
                                      <p:cBhvr>
                                        <p:cTn id="11" dur="250" autoRev="1" fill="hold">
                                          <p:stCondLst>
                                            <p:cond delay="0"/>
                                          </p:stCondLst>
                                        </p:cTn>
                                        <p:tgtEl>
                                          <p:spTgt spid="5"/>
                                        </p:tgtEl>
                                        <p:attrNameLst>
                                          <p:attrName>ppt_y</p:attrName>
                                        </p:attrNameLst>
                                      </p:cBhvr>
                                    </p:anim>
                                    <p:animRot by="-480000">
                                      <p:cBhvr>
                                        <p:cTn id="12" dur="250" autoRev="1"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a:spLocks noChangeArrowheads="1"/>
          </p:cNvSpPr>
          <p:nvPr/>
        </p:nvSpPr>
        <p:spPr bwMode="auto">
          <a:xfrm>
            <a:off x="1371600" y="990918"/>
            <a:ext cx="6629400" cy="10763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Trong</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thuốc</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lá có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chứa</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chất</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gi</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nghiện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endPar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p:txBody>
      </p:sp>
      <p:sp>
        <p:nvSpPr>
          <p:cNvPr id="5" name="TextBox 4"/>
          <p:cNvSpPr txBox="1">
            <a:spLocks noChangeArrowheads="1"/>
          </p:cNvSpPr>
          <p:nvPr/>
        </p:nvSpPr>
        <p:spPr bwMode="auto">
          <a:xfrm>
            <a:off x="533400" y="1524000"/>
            <a:ext cx="3962400" cy="4603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Chất</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hắc</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ín</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7" name="TextBox 6"/>
          <p:cNvSpPr txBox="1">
            <a:spLocks noChangeArrowheads="1"/>
          </p:cNvSpPr>
          <p:nvPr/>
        </p:nvSpPr>
        <p:spPr bwMode="auto">
          <a:xfrm>
            <a:off x="4870450" y="1519238"/>
            <a:ext cx="3962400" cy="4603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B </a:t>
            </a:r>
            <a:r>
              <a:rPr kumimoji="0" lang="en-US" sz="2400" b="1"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 Cácbon ôxit</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8" name="TextBox 7"/>
          <p:cNvSpPr txBox="1">
            <a:spLocks noChangeArrowheads="1"/>
          </p:cNvSpPr>
          <p:nvPr/>
        </p:nvSpPr>
        <p:spPr bwMode="auto">
          <a:xfrm>
            <a:off x="533400" y="2281238"/>
            <a:ext cx="3956050" cy="4603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C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Chất</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Nicotin</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9" name="TextBox 8"/>
          <p:cNvSpPr txBox="1">
            <a:spLocks noChangeArrowheads="1"/>
          </p:cNvSpPr>
          <p:nvPr/>
        </p:nvSpPr>
        <p:spPr bwMode="auto">
          <a:xfrm>
            <a:off x="4870450" y="2281238"/>
            <a:ext cx="4038600" cy="4603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D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Bạc</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hà</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10" name="Oval 9"/>
          <p:cNvSpPr/>
          <p:nvPr/>
        </p:nvSpPr>
        <p:spPr>
          <a:xfrm>
            <a:off x="450850" y="2128838"/>
            <a:ext cx="609600" cy="609600"/>
          </a:xfrm>
          <a:prstGeom prst="ellipse">
            <a:avLst/>
          </a:prstGeom>
          <a:noFill/>
          <a:ln w="38100" cap="flat" cmpd="sng">
            <a:solidFill>
              <a:srgbClr val="FF3300"/>
            </a:solidFill>
            <a:prstDash val="solid"/>
            <a:round/>
            <a:headEnd type="none" w="med" len="med"/>
            <a:tailEnd type="none" w="med" len="med"/>
          </a:ln>
        </p:spPr>
        <p:txBody>
          <a:bodyPr anchor="t" anchorCtr="0"/>
          <a:p>
            <a:pPr defTabSz="917575"/>
            <a:endParaRPr lang="en-US" altLang="zh-CN" dirty="0">
              <a:latin typeface="Arial" panose="020B0604020202020204" pitchFamily="34" charset="0"/>
            </a:endParaRPr>
          </a:p>
        </p:txBody>
      </p:sp>
      <p:sp>
        <p:nvSpPr>
          <p:cNvPr id="11" name="Notched Right Arrow 10">
            <a:hlinkClick r:id="rId1" action="ppaction://hlinksldjump"/>
          </p:cNvPr>
          <p:cNvSpPr/>
          <p:nvPr/>
        </p:nvSpPr>
        <p:spPr>
          <a:xfrm rot="16200000">
            <a:off x="8267700" y="38100"/>
            <a:ext cx="533400" cy="762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500"/>
                                        <p:tgtEl>
                                          <p:spTgt spid="10"/>
                                        </p:tgtEl>
                                      </p:cBhvr>
                                    </p:animEffect>
                                  </p:childTnLst>
                                </p:cTn>
                              </p:par>
                              <p:par>
                                <p:cTn id="8" presetID="36" presetClass="emph" presetSubtype="0" fill="hold" grpId="0" nodeType="withEffect">
                                  <p:stCondLst>
                                    <p:cond delay="0"/>
                                  </p:stCondLst>
                                  <p:iterate type="lt">
                                    <p:tmPct val="10000"/>
                                  </p:iterate>
                                  <p:childTnLst>
                                    <p:animScale>
                                      <p:cBhvr>
                                        <p:cTn id="9" dur="250" autoRev="1" fill="hold">
                                          <p:stCondLst>
                                            <p:cond delay="0"/>
                                          </p:stCondLst>
                                        </p:cTn>
                                        <p:tgtEl>
                                          <p:spTgt spid="8"/>
                                        </p:tgtEl>
                                      </p:cBhvr>
                                      <p:to x="80000" y="100000"/>
                                    </p:animScale>
                                    <p:anim by="(#ppt_w*0.10)" calcmode="lin" valueType="num">
                                      <p:cBhvr>
                                        <p:cTn id="10" dur="250" autoRev="1" fill="hold">
                                          <p:stCondLst>
                                            <p:cond delay="0"/>
                                          </p:stCondLst>
                                        </p:cTn>
                                        <p:tgtEl>
                                          <p:spTgt spid="8"/>
                                        </p:tgtEl>
                                        <p:attrNameLst>
                                          <p:attrName>ppt_x</p:attrName>
                                        </p:attrNameLst>
                                      </p:cBhvr>
                                    </p:anim>
                                    <p:anim by="(-#ppt_w*0.10)" calcmode="lin" valueType="num">
                                      <p:cBhvr>
                                        <p:cTn id="11" dur="250" autoRev="1" fill="hold">
                                          <p:stCondLst>
                                            <p:cond delay="0"/>
                                          </p:stCondLst>
                                        </p:cTn>
                                        <p:tgtEl>
                                          <p:spTgt spid="8"/>
                                        </p:tgtEl>
                                        <p:attrNameLst>
                                          <p:attrName>ppt_y</p:attrName>
                                        </p:attrNameLst>
                                      </p:cBhvr>
                                    </p:anim>
                                    <p:animRot by="-480000">
                                      <p:cBhvr>
                                        <p:cTn id="12" dur="2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Rectangle 4"/>
          <p:cNvSpPr>
            <a:spLocks noGrp="1"/>
          </p:cNvSpPr>
          <p:nvPr>
            <p:ph idx="1"/>
          </p:nvPr>
        </p:nvSpPr>
        <p:spPr>
          <a:xfrm>
            <a:off x="457200" y="46038"/>
            <a:ext cx="8229600" cy="6126162"/>
          </a:xfrm>
        </p:spPr>
        <p:txBody>
          <a:bodyPr vert="horz" wrap="square" lIns="91440" tIns="45720" rIns="91440" bIns="45720" anchor="t" anchorCtr="0"/>
          <a:p>
            <a:pPr eaLnBrk="1" hangingPunct="1">
              <a:spcBef>
                <a:spcPct val="0"/>
              </a:spcBef>
              <a:buNone/>
            </a:pPr>
            <a:r>
              <a:rPr lang="en-US" altLang="zh-CN" b="1" dirty="0">
                <a:solidFill>
                  <a:schemeClr val="folHlink"/>
                </a:solidFill>
              </a:rPr>
              <a:t>  </a:t>
            </a:r>
            <a:r>
              <a:rPr lang="en-US" altLang="zh-CN" b="1" dirty="0">
                <a:solidFill>
                  <a:srgbClr val="FF0000"/>
                </a:solidFill>
              </a:rPr>
              <a:t>I. CẦN BẢO VỆ HỆ HÔ HẤP KHỎI CÁC TÁC NHÂN CÓ HẠI </a:t>
            </a:r>
            <a:endParaRPr lang="en-US" altLang="zh-CN" b="1" dirty="0">
              <a:solidFill>
                <a:srgbClr val="FF0000"/>
              </a:solidFill>
            </a:endParaRPr>
          </a:p>
        </p:txBody>
      </p:sp>
      <p:sp>
        <p:nvSpPr>
          <p:cNvPr id="7170" name="Text Box 85"/>
          <p:cNvSpPr txBox="1"/>
          <p:nvPr/>
        </p:nvSpPr>
        <p:spPr>
          <a:xfrm>
            <a:off x="6172200" y="381000"/>
            <a:ext cx="3886200" cy="366713"/>
          </a:xfrm>
          <a:prstGeom prst="rect">
            <a:avLst/>
          </a:prstGeom>
          <a:noFill/>
          <a:ln w="9525">
            <a:noFill/>
          </a:ln>
        </p:spPr>
        <p:txBody>
          <a:bodyPr anchor="t" anchorCtr="0">
            <a:spAutoFit/>
          </a:bodyPr>
          <a:p>
            <a:endParaRPr lang="en-US" altLang="zh-CN" dirty="0">
              <a:latin typeface="Arial" panose="020B0604020202020204" pitchFamily="34" charset="0"/>
            </a:endParaRPr>
          </a:p>
        </p:txBody>
      </p:sp>
      <p:pic>
        <p:nvPicPr>
          <p:cNvPr id="70748" name="Picture 92" descr="cau hoi"/>
          <p:cNvPicPr>
            <a:picLocks noChangeAspect="1"/>
          </p:cNvPicPr>
          <p:nvPr/>
        </p:nvPicPr>
        <p:blipFill>
          <a:blip r:embed="rId1"/>
          <a:stretch>
            <a:fillRect/>
          </a:stretch>
        </p:blipFill>
        <p:spPr>
          <a:xfrm>
            <a:off x="0" y="1676400"/>
            <a:ext cx="762000" cy="914400"/>
          </a:xfrm>
          <a:prstGeom prst="rect">
            <a:avLst/>
          </a:prstGeom>
          <a:noFill/>
          <a:ln w="9525">
            <a:noFill/>
          </a:ln>
        </p:spPr>
      </p:pic>
      <p:sp>
        <p:nvSpPr>
          <p:cNvPr id="70749" name="Text Box 93"/>
          <p:cNvSpPr txBox="1"/>
          <p:nvPr/>
        </p:nvSpPr>
        <p:spPr>
          <a:xfrm>
            <a:off x="381000" y="1371600"/>
            <a:ext cx="309563" cy="584200"/>
          </a:xfrm>
          <a:prstGeom prst="rect">
            <a:avLst/>
          </a:prstGeom>
          <a:noFill/>
          <a:ln w="9525">
            <a:noFill/>
          </a:ln>
        </p:spPr>
        <p:txBody>
          <a:bodyPr wrap="none" anchor="t" anchorCtr="0">
            <a:spAutoFit/>
          </a:bodyPr>
          <a:p>
            <a:endParaRPr lang="en-US" altLang="zh-CN" sz="3200" dirty="0">
              <a:latin typeface="Times New Roman" panose="02020603050405020304" pitchFamily="18" charset="0"/>
            </a:endParaRPr>
          </a:p>
        </p:txBody>
      </p:sp>
      <p:sp>
        <p:nvSpPr>
          <p:cNvPr id="9" name="TextBox 8"/>
          <p:cNvSpPr txBox="1"/>
          <p:nvPr/>
        </p:nvSpPr>
        <p:spPr>
          <a:xfrm>
            <a:off x="762000" y="2170113"/>
            <a:ext cx="8077200" cy="952500"/>
          </a:xfrm>
          <a:prstGeom prst="rect">
            <a:avLst/>
          </a:prstGeom>
          <a:solidFill>
            <a:srgbClr val="CCFFCC"/>
          </a:solidFill>
          <a:ln w="9525">
            <a:noFill/>
          </a:ln>
        </p:spPr>
        <p:txBody>
          <a:bodyPr anchor="t" anchorCtr="0">
            <a:spAutoFit/>
          </a:bodyPr>
          <a:p>
            <a:pPr algn="just"/>
            <a:r>
              <a:rPr lang="en-US" altLang="zh-CN" sz="2800" dirty="0">
                <a:solidFill>
                  <a:srgbClr val="0000FF"/>
                </a:solidFill>
                <a:latin typeface="Times New Roman" panose="02020603050405020304" pitchFamily="18" charset="0"/>
              </a:rPr>
              <a:t>Dựa v</a:t>
            </a:r>
            <a:r>
              <a:rPr lang="en-US" altLang="zh-CN" sz="2800" dirty="0">
                <a:solidFill>
                  <a:srgbClr val="0000FF"/>
                </a:solidFill>
                <a:latin typeface="Times New Roman" panose="02020603050405020304" pitchFamily="18" charset="0"/>
                <a:ea typeface="Times New Roman" panose="02020603050405020304" pitchFamily="18" charset="0"/>
              </a:rPr>
              <a:t>à</a:t>
            </a:r>
            <a:r>
              <a:rPr lang="en-US" altLang="zh-CN" sz="2800" dirty="0">
                <a:solidFill>
                  <a:srgbClr val="0000FF"/>
                </a:solidFill>
                <a:latin typeface="Times New Roman" panose="02020603050405020304" pitchFamily="18" charset="0"/>
              </a:rPr>
              <a:t>o bảng 22 và thông tin SGK /72, các em hãy nêu các tác nhân gây hại đến đường hô hấp?</a:t>
            </a:r>
            <a:endParaRPr lang="en-US" altLang="zh-CN" sz="2800"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70748"/>
                                        </p:tgtEl>
                                        <p:attrNameLst>
                                          <p:attrName>style.visibility</p:attrName>
                                        </p:attrNameLst>
                                      </p:cBhvr>
                                      <p:to>
                                        <p:strVal val="visible"/>
                                      </p:to>
                                    </p:set>
                                    <p:animEffect transition="in" filter="wheel(4)">
                                      <p:cBhvr>
                                        <p:cTn id="7" dur="500"/>
                                        <p:tgtEl>
                                          <p:spTgt spid="70748"/>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70749"/>
                                        </p:tgtEl>
                                        <p:attrNameLst>
                                          <p:attrName>style.visibility</p:attrName>
                                        </p:attrNameLst>
                                      </p:cBhvr>
                                      <p:to>
                                        <p:strVal val="visible"/>
                                      </p:to>
                                    </p:set>
                                    <p:animEffect transition="in" filter="fade">
                                      <p:cBhvr>
                                        <p:cTn id="12" dur="770" decel="100000"/>
                                        <p:tgtEl>
                                          <p:spTgt spid="70749"/>
                                        </p:tgtEl>
                                      </p:cBhvr>
                                    </p:animEffect>
                                    <p:animScale>
                                      <p:cBhvr>
                                        <p:cTn id="13" dur="770" decel="100000"/>
                                        <p:tgtEl>
                                          <p:spTgt spid="70749"/>
                                        </p:tgtEl>
                                      </p:cBhvr>
                                      <p:from x="10000" y="10000"/>
                                      <p:to x="200000" y="450000"/>
                                    </p:animScale>
                                    <p:animScale>
                                      <p:cBhvr>
                                        <p:cTn id="14" dur="1230" accel="100000" fill="hold">
                                          <p:stCondLst>
                                            <p:cond delay="770"/>
                                          </p:stCondLst>
                                        </p:cTn>
                                        <p:tgtEl>
                                          <p:spTgt spid="70749"/>
                                        </p:tgtEl>
                                      </p:cBhvr>
                                      <p:from x="200000" y="450000"/>
                                      <p:to x="100000" y="100000"/>
                                    </p:animScale>
                                    <p:set>
                                      <p:cBhvr>
                                        <p:cTn id="15" dur="770" fill="hold"/>
                                        <p:tgtEl>
                                          <p:spTgt spid="70749"/>
                                        </p:tgtEl>
                                        <p:attrNameLst>
                                          <p:attrName>ppt_x</p:attrName>
                                        </p:attrNameLst>
                                      </p:cBhvr>
                                      <p:to>
                                        <p:strVal val="(0.5)"/>
                                      </p:to>
                                    </p:set>
                                    <p:anim from="(0.5)" to="(#ppt_x)" calcmode="lin" valueType="num">
                                      <p:cBhvr>
                                        <p:cTn id="16" dur="1230" accel="100000" fill="hold">
                                          <p:stCondLst>
                                            <p:cond delay="770"/>
                                          </p:stCondLst>
                                        </p:cTn>
                                        <p:tgtEl>
                                          <p:spTgt spid="70749"/>
                                        </p:tgtEl>
                                        <p:attrNameLst>
                                          <p:attrName>ppt_x</p:attrName>
                                        </p:attrNameLst>
                                      </p:cBhvr>
                                    </p:anim>
                                    <p:set>
                                      <p:cBhvr>
                                        <p:cTn id="17" dur="770" fill="hold"/>
                                        <p:tgtEl>
                                          <p:spTgt spid="70749"/>
                                        </p:tgtEl>
                                        <p:attrNameLst>
                                          <p:attrName>ppt_y</p:attrName>
                                        </p:attrNameLst>
                                      </p:cBhvr>
                                      <p:to>
                                        <p:strVal val="(#ppt_y+0.4)"/>
                                      </p:to>
                                    </p:set>
                                    <p:anim from="(#ppt_y+0.4)" to="(#ppt_y)" calcmode="lin" valueType="num">
                                      <p:cBhvr>
                                        <p:cTn id="18" dur="1230" accel="100000" fill="hold">
                                          <p:stCondLst>
                                            <p:cond delay="770"/>
                                          </p:stCondLst>
                                        </p:cTn>
                                        <p:tgtEl>
                                          <p:spTgt spid="70749"/>
                                        </p:tgtEl>
                                        <p:attrNameLst>
                                          <p:attrName>ppt_y</p:attrName>
                                        </p:attrNameLst>
                                      </p:cBhvr>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49" grpId="0"/>
      <p:bldP spid="9"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a:spLocks noChangeArrowheads="1"/>
          </p:cNvSpPr>
          <p:nvPr/>
        </p:nvSpPr>
        <p:spPr bwMode="auto">
          <a:xfrm>
            <a:off x="630555" y="1219835"/>
            <a:ext cx="7913370" cy="4603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Các biện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pháp</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bảo</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vệ hệ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hô</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hấp</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tránh</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các</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tác</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nhân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có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hại</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p:txBody>
      </p:sp>
      <p:sp>
        <p:nvSpPr>
          <p:cNvPr id="5" name="TextBox 4"/>
          <p:cNvSpPr txBox="1">
            <a:spLocks noChangeArrowheads="1"/>
          </p:cNvSpPr>
          <p:nvPr/>
        </p:nvSpPr>
        <p:spPr bwMode="auto">
          <a:xfrm>
            <a:off x="304800" y="2514600"/>
            <a:ext cx="3962400" cy="4619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Đeo</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khẩu</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trang</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7" name="TextBox 6"/>
          <p:cNvSpPr txBox="1">
            <a:spLocks noChangeArrowheads="1"/>
          </p:cNvSpPr>
          <p:nvPr/>
        </p:nvSpPr>
        <p:spPr bwMode="auto">
          <a:xfrm>
            <a:off x="4648200" y="3652838"/>
            <a:ext cx="3962400" cy="4619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D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Tất</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cả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các</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ý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trên</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8" name="TextBox 7"/>
          <p:cNvSpPr txBox="1">
            <a:spLocks noChangeArrowheads="1"/>
          </p:cNvSpPr>
          <p:nvPr/>
        </p:nvSpPr>
        <p:spPr bwMode="auto">
          <a:xfrm>
            <a:off x="311150" y="3652838"/>
            <a:ext cx="3962400" cy="4619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C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Không</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hút</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thuốc</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lá</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9" name="TextBox 8"/>
          <p:cNvSpPr txBox="1">
            <a:spLocks noChangeArrowheads="1"/>
          </p:cNvSpPr>
          <p:nvPr/>
        </p:nvSpPr>
        <p:spPr bwMode="auto">
          <a:xfrm>
            <a:off x="4648200" y="2514600"/>
            <a:ext cx="3962400" cy="4619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B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Vê</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sinh</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môi</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trường</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10" name="Oval 9"/>
          <p:cNvSpPr/>
          <p:nvPr/>
        </p:nvSpPr>
        <p:spPr>
          <a:xfrm>
            <a:off x="4495800" y="3500438"/>
            <a:ext cx="609600" cy="609600"/>
          </a:xfrm>
          <a:prstGeom prst="ellipse">
            <a:avLst/>
          </a:prstGeom>
          <a:noFill/>
          <a:ln w="38100" cap="flat" cmpd="sng">
            <a:solidFill>
              <a:srgbClr val="FF3300"/>
            </a:solidFill>
            <a:prstDash val="solid"/>
            <a:round/>
            <a:headEnd type="none" w="med" len="med"/>
            <a:tailEnd type="none" w="med" len="med"/>
          </a:ln>
        </p:spPr>
        <p:txBody>
          <a:bodyPr anchor="t" anchorCtr="0"/>
          <a:p>
            <a:pPr defTabSz="917575"/>
            <a:endParaRPr lang="en-US" altLang="zh-CN" dirty="0">
              <a:latin typeface="Arial" panose="020B0604020202020204" pitchFamily="34" charset="0"/>
            </a:endParaRPr>
          </a:p>
        </p:txBody>
      </p:sp>
      <p:sp>
        <p:nvSpPr>
          <p:cNvPr id="11" name="Notched Right Arrow 10">
            <a:hlinkClick r:id="rId1" action="ppaction://hlinksldjump"/>
          </p:cNvPr>
          <p:cNvSpPr/>
          <p:nvPr/>
        </p:nvSpPr>
        <p:spPr>
          <a:xfrm rot="16200000">
            <a:off x="8343900" y="723900"/>
            <a:ext cx="533400" cy="762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500"/>
                                        <p:tgtEl>
                                          <p:spTgt spid="10"/>
                                        </p:tgtEl>
                                      </p:cBhvr>
                                    </p:animEffect>
                                  </p:childTnLst>
                                </p:cTn>
                              </p:par>
                              <p:par>
                                <p:cTn id="8" presetID="26" presetClass="emph" presetSubtype="0" fill="hold" grpId="0" nodeType="withEffect">
                                  <p:stCondLst>
                                    <p:cond delay="0"/>
                                  </p:stCondLst>
                                  <p:childTnLst>
                                    <p:animEffect transition="out" filter="fade">
                                      <p:cBhvr>
                                        <p:cTn id="9" dur="1000" tmFilter="0, 0; .2, .5; .8, .5; 1, 0"/>
                                        <p:tgtEl>
                                          <p:spTgt spid="7"/>
                                        </p:tgtEl>
                                      </p:cBhvr>
                                    </p:animEffect>
                                    <p:animScale>
                                      <p:cBhvr>
                                        <p:cTn id="10" dur="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a:spLocks noChangeArrowheads="1"/>
          </p:cNvSpPr>
          <p:nvPr/>
        </p:nvSpPr>
        <p:spPr bwMode="auto">
          <a:xfrm>
            <a:off x="713740" y="990600"/>
            <a:ext cx="7611745" cy="95313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Vai</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trò</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của</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cây</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xanh</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có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lợi</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ích</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gi</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trong</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việc</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làm</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trong</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sạch</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bầu</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không</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khi</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quanh</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ta</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p:txBody>
      </p:sp>
      <p:sp>
        <p:nvSpPr>
          <p:cNvPr id="5" name="TextBox 4"/>
          <p:cNvSpPr txBox="1">
            <a:spLocks noChangeArrowheads="1"/>
          </p:cNvSpPr>
          <p:nvPr/>
        </p:nvSpPr>
        <p:spPr bwMode="auto">
          <a:xfrm>
            <a:off x="4572000" y="3852863"/>
            <a:ext cx="3962400" cy="4603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D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Tất cả các</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ý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trên</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7" name="TextBox 6"/>
          <p:cNvSpPr txBox="1">
            <a:spLocks noChangeArrowheads="1"/>
          </p:cNvSpPr>
          <p:nvPr/>
        </p:nvSpPr>
        <p:spPr bwMode="auto">
          <a:xfrm>
            <a:off x="4572000" y="2667000"/>
            <a:ext cx="3962400" cy="4603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B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Ngăn</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và giữ</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bụi</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8" name="TextBox 7"/>
          <p:cNvSpPr txBox="1">
            <a:spLocks noChangeArrowheads="1"/>
          </p:cNvSpPr>
          <p:nvPr/>
        </p:nvSpPr>
        <p:spPr bwMode="auto">
          <a:xfrm>
            <a:off x="234950" y="3881438"/>
            <a:ext cx="3962400" cy="4603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C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Làm mát và</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diệt</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khuẩn</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9" name="TextBox 8"/>
          <p:cNvSpPr txBox="1">
            <a:spLocks noChangeArrowheads="1"/>
          </p:cNvSpPr>
          <p:nvPr/>
        </p:nvSpPr>
        <p:spPr bwMode="auto">
          <a:xfrm>
            <a:off x="152400" y="2667000"/>
            <a:ext cx="3962400" cy="4603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Điều</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hòa</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không</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khi</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10" name="Oval 9"/>
          <p:cNvSpPr/>
          <p:nvPr/>
        </p:nvSpPr>
        <p:spPr>
          <a:xfrm>
            <a:off x="4419600" y="3733800"/>
            <a:ext cx="609600" cy="609600"/>
          </a:xfrm>
          <a:prstGeom prst="ellipse">
            <a:avLst/>
          </a:prstGeom>
          <a:noFill/>
          <a:ln w="38100" cap="flat" cmpd="sng">
            <a:solidFill>
              <a:srgbClr val="FF3300"/>
            </a:solidFill>
            <a:prstDash val="solid"/>
            <a:round/>
            <a:headEnd type="none" w="med" len="med"/>
            <a:tailEnd type="none" w="med" len="med"/>
          </a:ln>
        </p:spPr>
        <p:txBody>
          <a:bodyPr anchor="t" anchorCtr="0"/>
          <a:p>
            <a:pPr defTabSz="917575"/>
            <a:endParaRPr lang="en-US" altLang="zh-CN" dirty="0">
              <a:latin typeface="Arial" panose="020B0604020202020204" pitchFamily="34" charset="0"/>
            </a:endParaRPr>
          </a:p>
        </p:txBody>
      </p:sp>
      <p:sp>
        <p:nvSpPr>
          <p:cNvPr id="11" name="Notched Right Arrow 10">
            <a:hlinkClick r:id="rId1" action="ppaction://hlinksldjump"/>
          </p:cNvPr>
          <p:cNvSpPr/>
          <p:nvPr/>
        </p:nvSpPr>
        <p:spPr>
          <a:xfrm rot="16200000">
            <a:off x="8267700" y="38100"/>
            <a:ext cx="533400" cy="762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500"/>
                                        <p:tgtEl>
                                          <p:spTgt spid="10"/>
                                        </p:tgtEl>
                                      </p:cBhvr>
                                    </p:animEffect>
                                  </p:childTnLst>
                                </p:cTn>
                              </p:par>
                              <p:par>
                                <p:cTn id="8" presetID="36" presetClass="emph" presetSubtype="0" fill="hold" grpId="0" nodeType="withEffect">
                                  <p:stCondLst>
                                    <p:cond delay="0"/>
                                  </p:stCondLst>
                                  <p:iterate type="lt">
                                    <p:tmPct val="10000"/>
                                  </p:iterate>
                                  <p:childTnLst>
                                    <p:animScale>
                                      <p:cBhvr>
                                        <p:cTn id="9" dur="250" autoRev="1" fill="hold">
                                          <p:stCondLst>
                                            <p:cond delay="0"/>
                                          </p:stCondLst>
                                        </p:cTn>
                                        <p:tgtEl>
                                          <p:spTgt spid="5"/>
                                        </p:tgtEl>
                                      </p:cBhvr>
                                      <p:to x="80000" y="100000"/>
                                    </p:animScale>
                                    <p:anim by="(#ppt_w*0.10)" calcmode="lin" valueType="num">
                                      <p:cBhvr>
                                        <p:cTn id="10" dur="250" autoRev="1" fill="hold">
                                          <p:stCondLst>
                                            <p:cond delay="0"/>
                                          </p:stCondLst>
                                        </p:cTn>
                                        <p:tgtEl>
                                          <p:spTgt spid="5"/>
                                        </p:tgtEl>
                                        <p:attrNameLst>
                                          <p:attrName>ppt_x</p:attrName>
                                        </p:attrNameLst>
                                      </p:cBhvr>
                                    </p:anim>
                                    <p:anim by="(-#ppt_w*0.10)" calcmode="lin" valueType="num">
                                      <p:cBhvr>
                                        <p:cTn id="11" dur="250" autoRev="1" fill="hold">
                                          <p:stCondLst>
                                            <p:cond delay="0"/>
                                          </p:stCondLst>
                                        </p:cTn>
                                        <p:tgtEl>
                                          <p:spTgt spid="5"/>
                                        </p:tgtEl>
                                        <p:attrNameLst>
                                          <p:attrName>ppt_y</p:attrName>
                                        </p:attrNameLst>
                                      </p:cBhvr>
                                    </p:anim>
                                    <p:animRot by="-480000">
                                      <p:cBhvr>
                                        <p:cTn id="12" dur="250" autoRev="1"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a:spLocks noChangeArrowheads="1"/>
          </p:cNvSpPr>
          <p:nvPr/>
        </p:nvSpPr>
        <p:spPr bwMode="auto">
          <a:xfrm>
            <a:off x="463550" y="1071245"/>
            <a:ext cx="7359015" cy="82994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Đê</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có dung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tích</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phổi</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lớn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cần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phải</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luyện</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tập</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ở giai đoạn nào  </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p:txBody>
      </p:sp>
      <p:sp>
        <p:nvSpPr>
          <p:cNvPr id="7" name="TextBox 6"/>
          <p:cNvSpPr txBox="1">
            <a:spLocks noChangeArrowheads="1"/>
          </p:cNvSpPr>
          <p:nvPr/>
        </p:nvSpPr>
        <p:spPr bwMode="auto">
          <a:xfrm>
            <a:off x="4800600" y="3124200"/>
            <a:ext cx="3962400" cy="4619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D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Lúc</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bé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đến</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25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tuổi</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10" name="Oval 9"/>
          <p:cNvSpPr/>
          <p:nvPr/>
        </p:nvSpPr>
        <p:spPr>
          <a:xfrm>
            <a:off x="4648200" y="2971800"/>
            <a:ext cx="609600" cy="609600"/>
          </a:xfrm>
          <a:prstGeom prst="ellipse">
            <a:avLst/>
          </a:prstGeom>
          <a:noFill/>
          <a:ln w="38100" cap="flat" cmpd="sng">
            <a:solidFill>
              <a:srgbClr val="FF3300"/>
            </a:solidFill>
            <a:prstDash val="solid"/>
            <a:round/>
            <a:headEnd type="none" w="med" len="med"/>
            <a:tailEnd type="none" w="med" len="med"/>
          </a:ln>
        </p:spPr>
        <p:txBody>
          <a:bodyPr anchor="t" anchorCtr="0"/>
          <a:p>
            <a:pPr defTabSz="917575"/>
            <a:endParaRPr lang="en-US" altLang="zh-CN" dirty="0">
              <a:latin typeface="Arial" panose="020B0604020202020204" pitchFamily="34" charset="0"/>
            </a:endParaRPr>
          </a:p>
        </p:txBody>
      </p:sp>
      <p:sp>
        <p:nvSpPr>
          <p:cNvPr id="11" name="Notched Right Arrow 10">
            <a:hlinkClick r:id="rId1" action="ppaction://hlinksldjump"/>
          </p:cNvPr>
          <p:cNvSpPr/>
          <p:nvPr/>
        </p:nvSpPr>
        <p:spPr>
          <a:xfrm rot="16200000">
            <a:off x="8039100" y="1104900"/>
            <a:ext cx="533400" cy="762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
        <p:nvSpPr>
          <p:cNvPr id="12" name="TextBox 11"/>
          <p:cNvSpPr txBox="1">
            <a:spLocks noChangeArrowheads="1"/>
          </p:cNvSpPr>
          <p:nvPr/>
        </p:nvSpPr>
        <p:spPr bwMode="auto">
          <a:xfrm>
            <a:off x="457200" y="2384425"/>
            <a:ext cx="3962400" cy="4619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Khi</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trên</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40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tuổi</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13" name="TextBox 12"/>
          <p:cNvSpPr txBox="1">
            <a:spLocks noChangeArrowheads="1"/>
          </p:cNvSpPr>
          <p:nvPr/>
        </p:nvSpPr>
        <p:spPr bwMode="auto">
          <a:xfrm>
            <a:off x="463550" y="3146425"/>
            <a:ext cx="3962400" cy="4619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C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Khi</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vê</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gia</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60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tuổi</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14" name="TextBox 13"/>
          <p:cNvSpPr txBox="1">
            <a:spLocks noChangeArrowheads="1"/>
          </p:cNvSpPr>
          <p:nvPr/>
        </p:nvSpPr>
        <p:spPr bwMode="auto">
          <a:xfrm>
            <a:off x="4800600" y="2389188"/>
            <a:ext cx="3962400" cy="43021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B – </a:t>
            </a:r>
            <a:r>
              <a:rPr kumimoji="0" lang="en-US" sz="22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Khi</a:t>
            </a:r>
            <a:r>
              <a:rPr kumimoji="0" lang="en-US" sz="2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2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trên</a:t>
            </a:r>
            <a:r>
              <a:rPr kumimoji="0" lang="en-US" sz="2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25 </a:t>
            </a:r>
            <a:r>
              <a:rPr kumimoji="0" lang="en-US" sz="22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tuổi</a:t>
            </a:r>
            <a:endParaRPr kumimoji="0" lang="en-US" sz="2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500"/>
                                        <p:tgtEl>
                                          <p:spTgt spid="10"/>
                                        </p:tgtEl>
                                      </p:cBhvr>
                                    </p:animEffect>
                                  </p:childTnLst>
                                </p:cTn>
                              </p:par>
                              <p:par>
                                <p:cTn id="8" presetID="26" presetClass="emph" presetSubtype="0" fill="hold" grpId="0" nodeType="withEffect">
                                  <p:stCondLst>
                                    <p:cond delay="0"/>
                                  </p:stCondLst>
                                  <p:childTnLst>
                                    <p:animEffect transition="out" filter="fade">
                                      <p:cBhvr>
                                        <p:cTn id="9" dur="1000" tmFilter="0, 0; .2, .5; .8, .5; 1, 0"/>
                                        <p:tgtEl>
                                          <p:spTgt spid="7"/>
                                        </p:tgtEl>
                                      </p:cBhvr>
                                    </p:animEffect>
                                    <p:animScale>
                                      <p:cBhvr>
                                        <p:cTn id="10" dur="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5"/>
          <p:cNvSpPr txBox="1">
            <a:spLocks noChangeArrowheads="1"/>
          </p:cNvSpPr>
          <p:nvPr/>
        </p:nvSpPr>
        <p:spPr bwMode="auto">
          <a:xfrm>
            <a:off x="1219200" y="990600"/>
            <a:ext cx="6629400" cy="4619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Đê</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tăng</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hiệu</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quả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hô</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hấp</a:t>
            </a: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endPar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p:txBody>
      </p:sp>
      <p:sp>
        <p:nvSpPr>
          <p:cNvPr id="5" name="TextBox 4"/>
          <p:cNvSpPr txBox="1">
            <a:spLocks noChangeArrowheads="1"/>
          </p:cNvSpPr>
          <p:nvPr/>
        </p:nvSpPr>
        <p:spPr bwMode="auto">
          <a:xfrm>
            <a:off x="412750" y="2438400"/>
            <a:ext cx="3962400" cy="8302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Thơ</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nông</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va</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tăng</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nhịp</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thơ</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trong</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mỗi</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phút</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7" name="TextBox 6"/>
          <p:cNvSpPr txBox="1">
            <a:spLocks noChangeArrowheads="1"/>
          </p:cNvSpPr>
          <p:nvPr/>
        </p:nvSpPr>
        <p:spPr bwMode="auto">
          <a:xfrm>
            <a:off x="4749800" y="2433638"/>
            <a:ext cx="4038600" cy="8302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B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Thơ</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nông</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va</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giảm</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nhịp</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thơ</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trong</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mỗi</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phút</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8" name="TextBox 7"/>
          <p:cNvSpPr txBox="1">
            <a:spLocks noChangeArrowheads="1"/>
          </p:cNvSpPr>
          <p:nvPr/>
        </p:nvSpPr>
        <p:spPr bwMode="auto">
          <a:xfrm>
            <a:off x="412750" y="3500438"/>
            <a:ext cx="3956050" cy="8302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C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Thơ</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sâu</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va</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giảm</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nhịp</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thơ</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trong</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mỗi</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phút</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9" name="TextBox 8"/>
          <p:cNvSpPr txBox="1">
            <a:spLocks noChangeArrowheads="1"/>
          </p:cNvSpPr>
          <p:nvPr/>
        </p:nvSpPr>
        <p:spPr bwMode="auto">
          <a:xfrm>
            <a:off x="4749800" y="3500438"/>
            <a:ext cx="4038600" cy="8302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D –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Thơ</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sâu</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va</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tăng</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nhịp</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thơ</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trong</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mỗi</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phút</a:t>
            </a: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t>
            </a:r>
            <a:endPar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sp>
        <p:nvSpPr>
          <p:cNvPr id="10" name="Oval 9"/>
          <p:cNvSpPr/>
          <p:nvPr/>
        </p:nvSpPr>
        <p:spPr>
          <a:xfrm>
            <a:off x="330200" y="3348038"/>
            <a:ext cx="609600" cy="609600"/>
          </a:xfrm>
          <a:prstGeom prst="ellipse">
            <a:avLst/>
          </a:prstGeom>
          <a:noFill/>
          <a:ln w="38100" cap="flat" cmpd="sng">
            <a:solidFill>
              <a:srgbClr val="FF3300"/>
            </a:solidFill>
            <a:prstDash val="solid"/>
            <a:round/>
            <a:headEnd type="none" w="med" len="med"/>
            <a:tailEnd type="none" w="med" len="med"/>
          </a:ln>
        </p:spPr>
        <p:txBody>
          <a:bodyPr anchor="t" anchorCtr="0"/>
          <a:p>
            <a:pPr defTabSz="917575"/>
            <a:endParaRPr lang="en-US" altLang="zh-CN" dirty="0">
              <a:latin typeface="Arial" panose="020B0604020202020204" pitchFamily="34" charset="0"/>
            </a:endParaRPr>
          </a:p>
        </p:txBody>
      </p:sp>
      <p:sp>
        <p:nvSpPr>
          <p:cNvPr id="11" name="Notched Right Arrow 10">
            <a:hlinkClick r:id="rId1" action="ppaction://hlinksldjump"/>
          </p:cNvPr>
          <p:cNvSpPr/>
          <p:nvPr/>
        </p:nvSpPr>
        <p:spPr>
          <a:xfrm rot="16200000">
            <a:off x="8180388" y="38100"/>
            <a:ext cx="533400" cy="762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0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500"/>
                                        <p:tgtEl>
                                          <p:spTgt spid="10"/>
                                        </p:tgtEl>
                                      </p:cBhvr>
                                    </p:animEffect>
                                  </p:childTnLst>
                                </p:cTn>
                              </p:par>
                              <p:par>
                                <p:cTn id="8" presetID="36" presetClass="emph" presetSubtype="0" fill="hold" grpId="0" nodeType="withEffect">
                                  <p:stCondLst>
                                    <p:cond delay="0"/>
                                  </p:stCondLst>
                                  <p:iterate type="lt">
                                    <p:tmPct val="10000"/>
                                  </p:iterate>
                                  <p:childTnLst>
                                    <p:animScale>
                                      <p:cBhvr>
                                        <p:cTn id="9" dur="250" autoRev="1" fill="hold">
                                          <p:stCondLst>
                                            <p:cond delay="0"/>
                                          </p:stCondLst>
                                        </p:cTn>
                                        <p:tgtEl>
                                          <p:spTgt spid="8"/>
                                        </p:tgtEl>
                                      </p:cBhvr>
                                      <p:to x="80000" y="100000"/>
                                    </p:animScale>
                                    <p:anim by="(#ppt_w*0.10)" calcmode="lin" valueType="num">
                                      <p:cBhvr>
                                        <p:cTn id="10" dur="250" autoRev="1" fill="hold">
                                          <p:stCondLst>
                                            <p:cond delay="0"/>
                                          </p:stCondLst>
                                        </p:cTn>
                                        <p:tgtEl>
                                          <p:spTgt spid="8"/>
                                        </p:tgtEl>
                                        <p:attrNameLst>
                                          <p:attrName>ppt_x</p:attrName>
                                        </p:attrNameLst>
                                      </p:cBhvr>
                                    </p:anim>
                                    <p:anim by="(-#ppt_w*0.10)" calcmode="lin" valueType="num">
                                      <p:cBhvr>
                                        <p:cTn id="11" dur="250" autoRev="1" fill="hold">
                                          <p:stCondLst>
                                            <p:cond delay="0"/>
                                          </p:stCondLst>
                                        </p:cTn>
                                        <p:tgtEl>
                                          <p:spTgt spid="8"/>
                                        </p:tgtEl>
                                        <p:attrNameLst>
                                          <p:attrName>ppt_y</p:attrName>
                                        </p:attrNameLst>
                                      </p:cBhvr>
                                    </p:anim>
                                    <p:animRot by="-480000">
                                      <p:cBhvr>
                                        <p:cTn id="12" dur="2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Rectangle 2"/>
          <p:cNvSpPr>
            <a:spLocks noGrp="1"/>
          </p:cNvSpPr>
          <p:nvPr>
            <p:ph type="title"/>
          </p:nvPr>
        </p:nvSpPr>
        <p:spPr>
          <a:xfrm>
            <a:off x="380683" y="457835"/>
            <a:ext cx="8610600" cy="990600"/>
          </a:xfrm>
          <a:solidFill>
            <a:srgbClr val="CCECFF"/>
          </a:solidFill>
        </p:spPr>
        <p:txBody>
          <a:bodyPr vert="horz" wrap="square" lIns="91440" tIns="45720" rIns="91440" bIns="45720" anchor="ctr" anchorCtr="0"/>
          <a:p>
            <a:pPr algn="ctr" eaLnBrk="1" hangingPunct="1"/>
            <a:r>
              <a:rPr lang="en-US" altLang="zh-CN" sz="2800" dirty="0">
                <a:solidFill>
                  <a:srgbClr val="FF0000"/>
                </a:solidFill>
                <a:latin typeface="Times New Roman" panose="02020603050405020304" pitchFamily="18" charset="0"/>
              </a:rPr>
              <a:t> </a:t>
            </a:r>
            <a:r>
              <a:rPr lang="en-US" altLang="zh-CN" sz="2800" b="1" dirty="0">
                <a:solidFill>
                  <a:srgbClr val="FF0000"/>
                </a:solidFill>
                <a:latin typeface="Times New Roman" panose="02020603050405020304" pitchFamily="18" charset="0"/>
              </a:rPr>
              <a:t>Hãy nêu các biện pháp để giữ cho bản thân và gia đình phòng tránh dịch Covid - 19</a:t>
            </a:r>
            <a:endParaRPr lang="en-US" altLang="zh-CN" sz="2800" b="1" dirty="0">
              <a:solidFill>
                <a:srgbClr val="FF0000"/>
              </a:solidFill>
              <a:latin typeface="Times New Roman" panose="02020603050405020304" pitchFamily="18" charset="0"/>
            </a:endParaRPr>
          </a:p>
        </p:txBody>
      </p:sp>
      <p:sp useBgFill="1">
        <p:nvSpPr>
          <p:cNvPr id="9" name="Rectangle 3"/>
          <p:cNvSpPr txBox="1"/>
          <p:nvPr/>
        </p:nvSpPr>
        <p:spPr>
          <a:xfrm>
            <a:off x="571500" y="1661160"/>
            <a:ext cx="8229600" cy="5396865"/>
          </a:xfrm>
          <a:prstGeom prst="rect">
            <a:avLst/>
          </a:prstGeom>
          <a:ln w="9525">
            <a:noFill/>
          </a:ln>
        </p:spPr>
        <p:txBody>
          <a:bodyPr anchor="t" anchorCtr="0"/>
          <a:p>
            <a:pPr marL="342900" indent="-342900">
              <a:spcBef>
                <a:spcPct val="20000"/>
              </a:spcBef>
            </a:pPr>
            <a:r>
              <a:rPr lang="en-US" altLang="zh-CN" sz="1800" b="1" dirty="0">
                <a:solidFill>
                  <a:schemeClr val="tx1"/>
                </a:solidFill>
                <a:latin typeface="Times New Roman" panose="02020603050405020304" pitchFamily="18" charset="0"/>
              </a:rPr>
              <a:t>1. Thường xuyên rửa tay đúng cách bằng xà phòng dưới vòi nước sạch, hoặc bằng dung dịch sát khuẩn có cồn (ít nhất 60% cồn).</a:t>
            </a:r>
            <a:endParaRPr lang="en-US" altLang="zh-CN" sz="1800" b="1" dirty="0">
              <a:solidFill>
                <a:schemeClr val="tx1"/>
              </a:solidFill>
              <a:latin typeface="Times New Roman" panose="02020603050405020304" pitchFamily="18" charset="0"/>
            </a:endParaRPr>
          </a:p>
          <a:p>
            <a:pPr marL="342900" indent="-342900">
              <a:spcBef>
                <a:spcPct val="20000"/>
              </a:spcBef>
            </a:pPr>
            <a:r>
              <a:rPr lang="en-US" altLang="zh-CN" sz="1800" b="1" dirty="0">
                <a:solidFill>
                  <a:schemeClr val="tx1"/>
                </a:solidFill>
                <a:latin typeface="Times New Roman" panose="02020603050405020304" pitchFamily="18" charset="0"/>
              </a:rPr>
              <a:t>2. Đeo khẩu trang nơi công cộng, trên phương tiện giao thông công cộng và đến cơ sở y tế.</a:t>
            </a:r>
            <a:endParaRPr lang="en-US" altLang="zh-CN" sz="1800" b="1" dirty="0">
              <a:solidFill>
                <a:schemeClr val="tx1"/>
              </a:solidFill>
              <a:latin typeface="Times New Roman" panose="02020603050405020304" pitchFamily="18" charset="0"/>
            </a:endParaRPr>
          </a:p>
          <a:p>
            <a:pPr marL="342900" indent="-342900">
              <a:spcBef>
                <a:spcPct val="20000"/>
              </a:spcBef>
            </a:pPr>
            <a:r>
              <a:rPr lang="en-US" altLang="zh-CN" sz="1800" b="1" dirty="0">
                <a:solidFill>
                  <a:schemeClr val="tx1"/>
                </a:solidFill>
                <a:latin typeface="Times New Roman" panose="02020603050405020304" pitchFamily="18" charset="0"/>
              </a:rPr>
              <a:t>3. Tránh đưa tay lên mắt, mũi, miệng. Che miệng và mũi khi ho hoặc hắt hơi bằng khăn giấy, khăn vải, khuỷu tay áo.</a:t>
            </a:r>
            <a:endParaRPr lang="en-US" altLang="zh-CN" sz="1800" b="1" dirty="0">
              <a:solidFill>
                <a:schemeClr val="tx1"/>
              </a:solidFill>
              <a:latin typeface="Times New Roman" panose="02020603050405020304" pitchFamily="18" charset="0"/>
            </a:endParaRPr>
          </a:p>
          <a:p>
            <a:pPr marL="342900" indent="-342900">
              <a:spcBef>
                <a:spcPct val="20000"/>
              </a:spcBef>
            </a:pPr>
            <a:r>
              <a:rPr lang="en-US" altLang="zh-CN" sz="1800" b="1" dirty="0">
                <a:solidFill>
                  <a:schemeClr val="tx1"/>
                </a:solidFill>
                <a:latin typeface="Times New Roman" panose="02020603050405020304" pitchFamily="18" charset="0"/>
              </a:rPr>
              <a:t>4. Tăng cường vận động, rèn luyện thể lực, dinh dưỡng hợp lý xây dựng lối sống lành mạnh.</a:t>
            </a:r>
            <a:endParaRPr lang="en-US" altLang="zh-CN" sz="1800" b="1" dirty="0">
              <a:solidFill>
                <a:schemeClr val="tx1"/>
              </a:solidFill>
              <a:latin typeface="Times New Roman" panose="02020603050405020304" pitchFamily="18" charset="0"/>
            </a:endParaRPr>
          </a:p>
          <a:p>
            <a:pPr marL="342900" indent="-342900">
              <a:spcBef>
                <a:spcPct val="20000"/>
              </a:spcBef>
            </a:pPr>
            <a:r>
              <a:rPr lang="en-US" altLang="zh-CN" sz="1800" b="1" dirty="0">
                <a:solidFill>
                  <a:schemeClr val="tx1"/>
                </a:solidFill>
                <a:latin typeface="Times New Roman" panose="02020603050405020304" pitchFamily="18" charset="0"/>
              </a:rPr>
              <a:t>5. Vệ sinh thông thoáng nhà cửa, lau rửa các bề mặt hay tiếp xúc.</a:t>
            </a:r>
            <a:endParaRPr lang="en-US" altLang="zh-CN" sz="1800" b="1" dirty="0">
              <a:solidFill>
                <a:schemeClr val="tx1"/>
              </a:solidFill>
              <a:latin typeface="Times New Roman" panose="02020603050405020304" pitchFamily="18" charset="0"/>
            </a:endParaRPr>
          </a:p>
          <a:p>
            <a:pPr marL="342900" indent="-342900">
              <a:spcBef>
                <a:spcPct val="20000"/>
              </a:spcBef>
            </a:pPr>
            <a:r>
              <a:rPr lang="en-US" altLang="zh-CN" sz="1800" b="1" dirty="0">
                <a:solidFill>
                  <a:schemeClr val="tx1"/>
                </a:solidFill>
                <a:latin typeface="Times New Roman" panose="02020603050405020304" pitchFamily="18" charset="0"/>
              </a:rPr>
              <a:t>6. Nếu bạn có dấu hiệu sốt, ho, hắt hơi, và khó thở, hãy tự cách ly tại nhà, đeo khẩu trang và gọi cho cơ sở y tế gần nhất để được tư vấn, khám và điều trị.</a:t>
            </a:r>
            <a:endParaRPr lang="en-US" altLang="zh-CN" sz="1800" b="1" dirty="0">
              <a:solidFill>
                <a:schemeClr val="tx1"/>
              </a:solidFill>
              <a:latin typeface="Times New Roman" panose="02020603050405020304" pitchFamily="18" charset="0"/>
            </a:endParaRPr>
          </a:p>
          <a:p>
            <a:pPr marL="342900" indent="-342900">
              <a:spcBef>
                <a:spcPct val="20000"/>
              </a:spcBef>
            </a:pPr>
            <a:r>
              <a:rPr lang="en-US" altLang="zh-CN" sz="1800" b="1" dirty="0">
                <a:solidFill>
                  <a:schemeClr val="tx1"/>
                </a:solidFill>
                <a:latin typeface="Times New Roman" panose="02020603050405020304" pitchFamily="18" charset="0"/>
              </a:rPr>
              <a:t>7. Nếu bạn từ vùng có dịch bệnh trở về cần tự cách ly, theo dõi sức khỏe, khai báo y tế đầy đủ.</a:t>
            </a:r>
            <a:endParaRPr lang="en-US" altLang="zh-CN" sz="1800" b="1" dirty="0">
              <a:solidFill>
                <a:schemeClr val="tx1"/>
              </a:solidFill>
              <a:latin typeface="Times New Roman" panose="02020603050405020304" pitchFamily="18" charset="0"/>
            </a:endParaRPr>
          </a:p>
          <a:p>
            <a:pPr marL="342900" indent="-342900">
              <a:spcBef>
                <a:spcPct val="20000"/>
              </a:spcBef>
            </a:pPr>
            <a:r>
              <a:rPr lang="en-US" altLang="zh-CN" sz="1800" b="1" dirty="0">
                <a:solidFill>
                  <a:schemeClr val="tx1"/>
                </a:solidFill>
                <a:latin typeface="Times New Roman" panose="02020603050405020304" pitchFamily="18" charset="0"/>
              </a:rPr>
              <a:t>8. Thực hiện khai báo y tế trực tuyến tại https://tokhaiyte.vn hoặc tải ứng dụng NCOVI từ địa chỉ https://ncovi.vn và thường xuyên cập nhật tình trạng sức khoẻ của bản thân.</a:t>
            </a:r>
            <a:endParaRPr lang="en-US" altLang="zh-CN" sz="1800" b="1" dirty="0">
              <a:solidFill>
                <a:schemeClr val="tx1"/>
              </a:solidFill>
              <a:latin typeface="Times New Roman" panose="02020603050405020304" pitchFamily="18" charset="0"/>
            </a:endParaRPr>
          </a:p>
          <a:p>
            <a:pPr marL="342900" indent="-342900">
              <a:spcBef>
                <a:spcPct val="20000"/>
              </a:spcBef>
            </a:pPr>
            <a:r>
              <a:rPr lang="en-US" altLang="zh-CN" sz="1800" b="1" dirty="0">
                <a:solidFill>
                  <a:schemeClr val="tx1"/>
                </a:solidFill>
                <a:latin typeface="Times New Roman" panose="02020603050405020304" pitchFamily="18" charset="0"/>
              </a:rPr>
              <a:t>9. Cài đặt ứng dụng Bluezone để được cảnh báo nguy cơ lây nhiễm COVID-19, giúp bảo vệ bản thân và gia đình: https://www.bluezone.gov.vn/.</a:t>
            </a:r>
            <a:endParaRPr lang="en-US" altLang="zh-CN" sz="1800" b="1" dirty="0">
              <a:solidFill>
                <a:schemeClr val="tx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 presetClass="entr" presetSubtype="5" fill="hold" nodeType="clickEffect">
                                  <p:stCondLst>
                                    <p:cond delay="0"/>
                                  </p:stCondLst>
                                  <p:childTnLst>
                                    <p:set>
                                      <p:cBhvr>
                                        <p:cTn id="13" dur="1" fill="hold">
                                          <p:stCondLst>
                                            <p:cond delay="0"/>
                                          </p:stCondLst>
                                        </p:cTn>
                                        <p:tgtEl>
                                          <p:spTgt spid="9">
                                            <p:txEl>
                                              <p:charRg st="0" end="29"/>
                                            </p:txEl>
                                          </p:spTgt>
                                        </p:tgtEl>
                                        <p:attrNameLst>
                                          <p:attrName>style.visibility</p:attrName>
                                        </p:attrNameLst>
                                      </p:cBhvr>
                                      <p:to>
                                        <p:strVal val="visible"/>
                                      </p:to>
                                    </p:set>
                                    <p:animEffect transition="in" filter="checkerboard(down)">
                                      <p:cBhvr>
                                        <p:cTn id="14" dur="1000"/>
                                        <p:tgtEl>
                                          <p:spTgt spid="9">
                                            <p:txEl>
                                              <p:charRg st="0" end="29"/>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5" fill="hold" nodeType="clickEffect">
                                  <p:stCondLst>
                                    <p:cond delay="0"/>
                                  </p:stCondLst>
                                  <p:childTnLst>
                                    <p:set>
                                      <p:cBhvr>
                                        <p:cTn id="18" dur="1" fill="hold">
                                          <p:stCondLst>
                                            <p:cond delay="0"/>
                                          </p:stCondLst>
                                        </p:cTn>
                                        <p:tgtEl>
                                          <p:spTgt spid="9">
                                            <p:txEl>
                                              <p:charRg st="2" end="2"/>
                                            </p:txEl>
                                          </p:spTgt>
                                        </p:tgtEl>
                                        <p:attrNameLst>
                                          <p:attrName>style.visibility</p:attrName>
                                        </p:attrNameLst>
                                      </p:cBhvr>
                                      <p:to>
                                        <p:strVal val="visible"/>
                                      </p:to>
                                    </p:set>
                                    <p:animEffect transition="in" filter="checkerboard(down)">
                                      <p:cBhvr>
                                        <p:cTn id="19" dur="1000"/>
                                        <p:tgtEl>
                                          <p:spTgt spid="9">
                                            <p:txEl>
                                              <p:char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5" fill="hold" nodeType="clickEffect">
                                  <p:stCondLst>
                                    <p:cond delay="0"/>
                                  </p:stCondLst>
                                  <p:childTnLst>
                                    <p:set>
                                      <p:cBhvr>
                                        <p:cTn id="23" dur="1" fill="hold">
                                          <p:stCondLst>
                                            <p:cond delay="0"/>
                                          </p:stCondLst>
                                        </p:cTn>
                                        <p:tgtEl>
                                          <p:spTgt spid="9">
                                            <p:txEl>
                                              <p:charRg st="4" end="4"/>
                                            </p:txEl>
                                          </p:spTgt>
                                        </p:tgtEl>
                                        <p:attrNameLst>
                                          <p:attrName>style.visibility</p:attrName>
                                        </p:attrNameLst>
                                      </p:cBhvr>
                                      <p:to>
                                        <p:strVal val="visible"/>
                                      </p:to>
                                    </p:set>
                                    <p:animEffect transition="in" filter="checkerboard(down)">
                                      <p:cBhvr>
                                        <p:cTn id="24" dur="1000"/>
                                        <p:tgtEl>
                                          <p:spTgt spid="9">
                                            <p:txEl>
                                              <p:char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5" fill="hold" nodeType="clickEffect">
                                  <p:stCondLst>
                                    <p:cond delay="0"/>
                                  </p:stCondLst>
                                  <p:childTnLst>
                                    <p:set>
                                      <p:cBhvr>
                                        <p:cTn id="28" dur="1" fill="hold">
                                          <p:stCondLst>
                                            <p:cond delay="0"/>
                                          </p:stCondLst>
                                        </p:cTn>
                                        <p:tgtEl>
                                          <p:spTgt spid="9">
                                            <p:txEl>
                                              <p:charRg st="6" end="6"/>
                                            </p:txEl>
                                          </p:spTgt>
                                        </p:tgtEl>
                                        <p:attrNameLst>
                                          <p:attrName>style.visibility</p:attrName>
                                        </p:attrNameLst>
                                      </p:cBhvr>
                                      <p:to>
                                        <p:strVal val="visible"/>
                                      </p:to>
                                    </p:set>
                                    <p:animEffect transition="in" filter="checkerboard(down)">
                                      <p:cBhvr>
                                        <p:cTn id="29" dur="1000"/>
                                        <p:tgtEl>
                                          <p:spTgt spid="9">
                                            <p:txEl>
                                              <p:char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5" fill="hold" nodeType="clickEffect">
                                  <p:stCondLst>
                                    <p:cond delay="0"/>
                                  </p:stCondLst>
                                  <p:childTnLst>
                                    <p:set>
                                      <p:cBhvr>
                                        <p:cTn id="33" dur="1" fill="hold">
                                          <p:stCondLst>
                                            <p:cond delay="0"/>
                                          </p:stCondLst>
                                        </p:cTn>
                                        <p:tgtEl>
                                          <p:spTgt spid="9">
                                            <p:txEl>
                                              <p:charRg st="8" end="8"/>
                                            </p:txEl>
                                          </p:spTgt>
                                        </p:tgtEl>
                                        <p:attrNameLst>
                                          <p:attrName>style.visibility</p:attrName>
                                        </p:attrNameLst>
                                      </p:cBhvr>
                                      <p:to>
                                        <p:strVal val="visible"/>
                                      </p:to>
                                    </p:set>
                                    <p:animEffect transition="in" filter="checkerboard(down)">
                                      <p:cBhvr>
                                        <p:cTn id="34" dur="1000"/>
                                        <p:tgtEl>
                                          <p:spTgt spid="9">
                                            <p:txEl>
                                              <p:char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5" fill="hold" nodeType="clickEffect">
                                  <p:stCondLst>
                                    <p:cond delay="0"/>
                                  </p:stCondLst>
                                  <p:childTnLst>
                                    <p:set>
                                      <p:cBhvr>
                                        <p:cTn id="38" dur="1" fill="hold">
                                          <p:stCondLst>
                                            <p:cond delay="0"/>
                                          </p:stCondLst>
                                        </p:cTn>
                                        <p:tgtEl>
                                          <p:spTgt spid="9">
                                            <p:txEl>
                                              <p:charRg st="10" end="10"/>
                                            </p:txEl>
                                          </p:spTgt>
                                        </p:tgtEl>
                                        <p:attrNameLst>
                                          <p:attrName>style.visibility</p:attrName>
                                        </p:attrNameLst>
                                      </p:cBhvr>
                                      <p:to>
                                        <p:strVal val="visible"/>
                                      </p:to>
                                    </p:set>
                                    <p:animEffect transition="in" filter="checkerboard(down)">
                                      <p:cBhvr>
                                        <p:cTn id="39" dur="1000"/>
                                        <p:tgtEl>
                                          <p:spTgt spid="9">
                                            <p:txEl>
                                              <p:char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5" fill="hold" nodeType="clickEffect">
                                  <p:stCondLst>
                                    <p:cond delay="0"/>
                                  </p:stCondLst>
                                  <p:childTnLst>
                                    <p:set>
                                      <p:cBhvr>
                                        <p:cTn id="43" dur="1" fill="hold">
                                          <p:stCondLst>
                                            <p:cond delay="0"/>
                                          </p:stCondLst>
                                        </p:cTn>
                                        <p:tgtEl>
                                          <p:spTgt spid="9">
                                            <p:txEl>
                                              <p:charRg st="12" end="12"/>
                                            </p:txEl>
                                          </p:spTgt>
                                        </p:tgtEl>
                                        <p:attrNameLst>
                                          <p:attrName>style.visibility</p:attrName>
                                        </p:attrNameLst>
                                      </p:cBhvr>
                                      <p:to>
                                        <p:strVal val="visible"/>
                                      </p:to>
                                    </p:set>
                                    <p:animEffect transition="in" filter="checkerboard(down)">
                                      <p:cBhvr>
                                        <p:cTn id="44" dur="1000"/>
                                        <p:tgtEl>
                                          <p:spTgt spid="9">
                                            <p:txEl>
                                              <p:charRg st="12" end="1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5" fill="hold" nodeType="clickEffect">
                                  <p:stCondLst>
                                    <p:cond delay="0"/>
                                  </p:stCondLst>
                                  <p:childTnLst>
                                    <p:set>
                                      <p:cBhvr>
                                        <p:cTn id="48" dur="1" fill="hold">
                                          <p:stCondLst>
                                            <p:cond delay="0"/>
                                          </p:stCondLst>
                                        </p:cTn>
                                        <p:tgtEl>
                                          <p:spTgt spid="9">
                                            <p:txEl>
                                              <p:charRg st="14" end="14"/>
                                            </p:txEl>
                                          </p:spTgt>
                                        </p:tgtEl>
                                        <p:attrNameLst>
                                          <p:attrName>style.visibility</p:attrName>
                                        </p:attrNameLst>
                                      </p:cBhvr>
                                      <p:to>
                                        <p:strVal val="visible"/>
                                      </p:to>
                                    </p:set>
                                    <p:animEffect transition="in" filter="checkerboard(down)">
                                      <p:cBhvr>
                                        <p:cTn id="49" dur="1000"/>
                                        <p:tgtEl>
                                          <p:spTgt spid="9">
                                            <p:txEl>
                                              <p:charRg st="14" end="1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5" fill="hold" nodeType="clickEffect">
                                  <p:stCondLst>
                                    <p:cond delay="0"/>
                                  </p:stCondLst>
                                  <p:childTnLst>
                                    <p:set>
                                      <p:cBhvr>
                                        <p:cTn id="53" dur="1" fill="hold">
                                          <p:stCondLst>
                                            <p:cond delay="0"/>
                                          </p:stCondLst>
                                        </p:cTn>
                                        <p:tgtEl>
                                          <p:spTgt spid="9">
                                            <p:txEl>
                                              <p:charRg st="16" end="16"/>
                                            </p:txEl>
                                          </p:spTgt>
                                        </p:tgtEl>
                                        <p:attrNameLst>
                                          <p:attrName>style.visibility</p:attrName>
                                        </p:attrNameLst>
                                      </p:cBhvr>
                                      <p:to>
                                        <p:strVal val="visible"/>
                                      </p:to>
                                    </p:set>
                                    <p:animEffect transition="in" filter="checkerboard(down)">
                                      <p:cBhvr>
                                        <p:cTn id="54" dur="1000"/>
                                        <p:tgtEl>
                                          <p:spTgt spid="9">
                                            <p:txEl>
                                              <p:char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WordArt 4" descr="16d76c76df64a4d74fecbe46c3d7c2c2"/>
          <p:cNvSpPr>
            <a:spLocks noTextEdit="1"/>
          </p:cNvSpPr>
          <p:nvPr/>
        </p:nvSpPr>
        <p:spPr>
          <a:xfrm>
            <a:off x="1905000" y="228600"/>
            <a:ext cx="5334000" cy="990600"/>
          </a:xfrm>
          <a:prstGeom prst="rect">
            <a:avLst/>
          </a:prstGeom>
        </p:spPr>
        <p:txBody>
          <a:bodyPr wrap="none" fromWordArt="1">
            <a:prstTxWarp prst="textPlain">
              <a:avLst>
                <a:gd name="adj" fmla="val 50000"/>
              </a:avLst>
            </a:prstTxWarp>
            <a:normAutofit/>
          </a:bodyPr>
          <a:p>
            <a:pPr algn="ctr"/>
            <a:r>
              <a:rPr lang="en-US" sz="4000" b="1">
                <a:ln w="25400" cap="flat" cmpd="sng">
                  <a:solidFill>
                    <a:srgbClr val="FF0000"/>
                  </a:solidFill>
                  <a:prstDash val="solid"/>
                  <a:round/>
                  <a:headEnd type="none" w="med" len="med"/>
                  <a:tailEnd type="none" w="med" len="med"/>
                </a:ln>
                <a:blipFill rotWithShape="0">
                  <a:blip r:embed="rId1"/>
                </a:blipFill>
                <a:effectLst>
                  <a:outerShdw dist="107763" dir="13499999" algn="ctr" rotWithShape="0">
                    <a:srgbClr val="C7DFD3">
                      <a:alpha val="50000"/>
                    </a:srgbClr>
                  </a:outerShdw>
                </a:effectLst>
                <a:latin typeface="Times New Roman" panose="02020603050405020304" pitchFamily="18" charset="0"/>
                <a:ea typeface="Times New Roman" panose="02020603050405020304" pitchFamily="18" charset="0"/>
              </a:rPr>
              <a:t>Dặn dò</a:t>
            </a:r>
            <a:endParaRPr lang="en-US" sz="4000" b="1">
              <a:ln w="25400" cap="flat" cmpd="sng">
                <a:solidFill>
                  <a:srgbClr val="FF0000"/>
                </a:solidFill>
                <a:prstDash val="solid"/>
                <a:round/>
                <a:headEnd type="none" w="med" len="med"/>
                <a:tailEnd type="none" w="med" len="med"/>
              </a:ln>
              <a:blipFill rotWithShape="0">
                <a:blip r:embed="rId1"/>
              </a:blipFill>
              <a:effectLst>
                <a:outerShdw dist="107763" dir="13499999" algn="ctr" rotWithShape="0">
                  <a:srgbClr val="C7DFD3">
                    <a:alpha val="50000"/>
                  </a:srgbClr>
                </a:outerShdw>
              </a:effectLst>
              <a:latin typeface="Times New Roman" panose="02020603050405020304" pitchFamily="18" charset="0"/>
              <a:ea typeface="Times New Roman" panose="02020603050405020304" pitchFamily="18" charset="0"/>
            </a:endParaRPr>
          </a:p>
        </p:txBody>
      </p:sp>
      <p:sp>
        <p:nvSpPr>
          <p:cNvPr id="54274" name="AutoShape 5"/>
          <p:cNvSpPr/>
          <p:nvPr/>
        </p:nvSpPr>
        <p:spPr>
          <a:xfrm>
            <a:off x="381000" y="1524000"/>
            <a:ext cx="8305800" cy="4648200"/>
          </a:xfrm>
          <a:prstGeom prst="horizontalScroll">
            <a:avLst>
              <a:gd name="adj" fmla="val 12500"/>
            </a:avLst>
          </a:prstGeom>
          <a:solidFill>
            <a:srgbClr val="FFFF99"/>
          </a:solidFill>
          <a:ln w="28575" cap="flat" cmpd="sng">
            <a:solidFill>
              <a:schemeClr val="accent1"/>
            </a:solidFill>
            <a:prstDash val="solid"/>
            <a:round/>
            <a:headEnd type="none" w="med" len="med"/>
            <a:tailEnd type="none" w="med" len="med"/>
          </a:ln>
        </p:spPr>
        <p:txBody>
          <a:bodyPr wrap="none" anchor="ctr" anchorCtr="0"/>
          <a:p>
            <a:pPr algn="ctr"/>
            <a:endParaRPr lang="en-US" altLang="zh-CN" sz="1800" dirty="0">
              <a:solidFill>
                <a:srgbClr val="0000FF"/>
              </a:solidFill>
              <a:latin typeface="Arial" panose="020B0604020202020204" pitchFamily="34" charset="0"/>
            </a:endParaRPr>
          </a:p>
        </p:txBody>
      </p:sp>
      <p:pic>
        <p:nvPicPr>
          <p:cNvPr id="54275" name="Picture 7" descr="707658idt14mszrv"/>
          <p:cNvPicPr>
            <a:picLocks noChangeAspect="1"/>
          </p:cNvPicPr>
          <p:nvPr/>
        </p:nvPicPr>
        <p:blipFill>
          <a:blip r:embed="rId2"/>
          <a:stretch>
            <a:fillRect/>
          </a:stretch>
        </p:blipFill>
        <p:spPr>
          <a:xfrm>
            <a:off x="189230" y="1751965"/>
            <a:ext cx="8534400" cy="5069840"/>
          </a:xfrm>
          <a:prstGeom prst="rect">
            <a:avLst/>
          </a:prstGeom>
          <a:noFill/>
          <a:ln w="9525">
            <a:noFill/>
          </a:ln>
        </p:spPr>
      </p:pic>
      <p:sp>
        <p:nvSpPr>
          <p:cNvPr id="54276" name="Text Box 9"/>
          <p:cNvSpPr txBox="1"/>
          <p:nvPr/>
        </p:nvSpPr>
        <p:spPr>
          <a:xfrm>
            <a:off x="1062038" y="2133600"/>
            <a:ext cx="7434262" cy="3503930"/>
          </a:xfrm>
          <a:prstGeom prst="rect">
            <a:avLst/>
          </a:prstGeom>
          <a:noFill/>
          <a:ln w="9525">
            <a:noFill/>
          </a:ln>
        </p:spPr>
        <p:txBody>
          <a:bodyPr wrap="square" anchor="t" anchorCtr="0">
            <a:spAutoFit/>
          </a:bodyPr>
          <a:p>
            <a:pPr>
              <a:spcBef>
                <a:spcPct val="50000"/>
              </a:spcBef>
              <a:buChar char="-"/>
            </a:pPr>
            <a:r>
              <a:rPr lang="en-US" altLang="zh-CN" sz="2800" b="1" dirty="0">
                <a:latin typeface="Times New Roman" panose="02020603050405020304" pitchFamily="18" charset="0"/>
              </a:rPr>
              <a:t> </a:t>
            </a:r>
            <a:r>
              <a:rPr lang="en-US" altLang="zh-CN" sz="2200" b="1" dirty="0">
                <a:latin typeface="Times New Roman" panose="02020603050405020304" pitchFamily="18" charset="0"/>
              </a:rPr>
              <a:t>Học b</a:t>
            </a:r>
            <a:r>
              <a:rPr lang="en-US" altLang="zh-CN" sz="2200" b="1" dirty="0">
                <a:latin typeface="Times New Roman" panose="02020603050405020304" pitchFamily="18" charset="0"/>
                <a:ea typeface="Times New Roman" panose="02020603050405020304" pitchFamily="18" charset="0"/>
              </a:rPr>
              <a:t>à</a:t>
            </a:r>
            <a:r>
              <a:rPr lang="en-US" altLang="zh-CN" sz="2200" b="1" dirty="0">
                <a:latin typeface="Times New Roman" panose="02020603050405020304" pitchFamily="18" charset="0"/>
              </a:rPr>
              <a:t>i. Trả lời câu hỏi SGK.</a:t>
            </a:r>
            <a:r>
              <a:rPr lang="pt-BR" altLang="x-none" sz="2200" b="1" dirty="0">
                <a:solidFill>
                  <a:srgbClr val="FF0000"/>
                </a:solidFill>
                <a:latin typeface="Times New Roman" panose="02020603050405020304" pitchFamily="18" charset="0"/>
              </a:rPr>
              <a:t> </a:t>
            </a:r>
            <a:endParaRPr lang="pt-BR" altLang="x-none" sz="2200" b="1" dirty="0">
              <a:solidFill>
                <a:srgbClr val="FF0000"/>
              </a:solidFill>
              <a:latin typeface="Times New Roman" panose="02020603050405020304" pitchFamily="18" charset="0"/>
            </a:endParaRPr>
          </a:p>
          <a:p>
            <a:pPr>
              <a:spcBef>
                <a:spcPct val="50000"/>
              </a:spcBef>
            </a:pPr>
            <a:r>
              <a:rPr lang="pt-BR" altLang="x-none" sz="2200" b="1" dirty="0">
                <a:solidFill>
                  <a:srgbClr val="FF0000"/>
                </a:solidFill>
                <a:latin typeface="Times New Roman" panose="02020603050405020304" pitchFamily="18" charset="0"/>
              </a:rPr>
              <a:t>Câu hỏi 2 trang 70: Không thực hiện</a:t>
            </a:r>
            <a:endParaRPr lang="en-US" altLang="zh-CN" sz="2200" b="1" dirty="0">
              <a:latin typeface="Times New Roman" panose="02020603050405020304" pitchFamily="18" charset="0"/>
            </a:endParaRPr>
          </a:p>
          <a:p>
            <a:pPr>
              <a:spcBef>
                <a:spcPct val="50000"/>
              </a:spcBef>
              <a:buChar char="-"/>
            </a:pPr>
            <a:r>
              <a:rPr lang="en-US" altLang="zh-CN" sz="2200" b="1" dirty="0">
                <a:latin typeface="Times New Roman" panose="02020603050405020304" pitchFamily="18" charset="0"/>
              </a:rPr>
              <a:t> Đọc “Em có biết”.</a:t>
            </a:r>
            <a:endParaRPr lang="en-US" altLang="zh-CN" sz="2200" b="1" dirty="0">
              <a:latin typeface="Times New Roman" panose="02020603050405020304" pitchFamily="18" charset="0"/>
            </a:endParaRPr>
          </a:p>
          <a:p>
            <a:pPr>
              <a:spcBef>
                <a:spcPct val="50000"/>
              </a:spcBef>
              <a:buChar char="-"/>
            </a:pPr>
            <a:r>
              <a:rPr lang="en-US" altLang="zh-CN" sz="2200" b="1" dirty="0">
                <a:latin typeface="Times New Roman" panose="02020603050405020304" pitchFamily="18" charset="0"/>
              </a:rPr>
              <a:t>Xem trước b</a:t>
            </a:r>
            <a:r>
              <a:rPr lang="en-US" altLang="zh-CN" sz="2200" b="1" dirty="0">
                <a:latin typeface="Times New Roman" panose="02020603050405020304" pitchFamily="18" charset="0"/>
                <a:ea typeface="Times New Roman" panose="02020603050405020304" pitchFamily="18" charset="0"/>
              </a:rPr>
              <a:t>à</a:t>
            </a:r>
            <a:r>
              <a:rPr lang="en-US" altLang="zh-CN" sz="2200" b="1" dirty="0">
                <a:latin typeface="Times New Roman" panose="02020603050405020304" pitchFamily="18" charset="0"/>
              </a:rPr>
              <a:t>i 23: THỰC HÀNH: Hô hấp nhân tạo.</a:t>
            </a:r>
            <a:endParaRPr lang="en-US" altLang="zh-CN" sz="2200" b="1" dirty="0">
              <a:latin typeface="Times New Roman" panose="02020603050405020304" pitchFamily="18" charset="0"/>
            </a:endParaRPr>
          </a:p>
          <a:p>
            <a:pPr eaLnBrk="0" hangingPunct="0">
              <a:lnSpc>
                <a:spcPct val="120000"/>
              </a:lnSpc>
            </a:pPr>
            <a:r>
              <a:rPr lang="vi-VN" altLang="x-none" sz="2200" b="1" dirty="0">
                <a:latin typeface="Times New Roman" panose="02020603050405020304" pitchFamily="18" charset="0"/>
              </a:rPr>
              <a:t>+ </a:t>
            </a:r>
            <a:r>
              <a:rPr lang="pt-BR" altLang="x-none" sz="2200" b="1" dirty="0">
                <a:latin typeface="Times New Roman" panose="02020603050405020304" pitchFamily="18" charset="0"/>
              </a:rPr>
              <a:t>chuẩn bị theo nhóm thực h</a:t>
            </a:r>
            <a:r>
              <a:rPr lang="pt-BR" altLang="x-none" sz="2200" b="1" dirty="0">
                <a:latin typeface="Times New Roman" panose="02020603050405020304" pitchFamily="18" charset="0"/>
                <a:ea typeface="Times New Roman" panose="02020603050405020304" pitchFamily="18" charset="0"/>
              </a:rPr>
              <a:t>à</a:t>
            </a:r>
            <a:r>
              <a:rPr lang="pt-BR" altLang="x-none" sz="2200" b="1" dirty="0">
                <a:latin typeface="Times New Roman" panose="02020603050405020304" pitchFamily="18" charset="0"/>
              </a:rPr>
              <a:t>nh, chuẩn bị dụng cụ </a:t>
            </a:r>
            <a:r>
              <a:rPr lang="vi-VN" altLang="x-none" sz="2200" b="1" dirty="0">
                <a:latin typeface="Times New Roman" panose="02020603050405020304" pitchFamily="18" charset="0"/>
              </a:rPr>
              <a:t>: Chiếu cá nhân, gối bông cá nhân, gạc </a:t>
            </a:r>
            <a:endParaRPr lang="en-US" altLang="zh-CN" sz="2200" b="1" dirty="0">
              <a:latin typeface="Times New Roman" panose="02020603050405020304" pitchFamily="18" charset="0"/>
            </a:endParaRPr>
          </a:p>
          <a:p>
            <a:pPr>
              <a:spcBef>
                <a:spcPct val="50000"/>
              </a:spcBef>
              <a:buChar char="-"/>
            </a:pPr>
            <a:endParaRPr lang="en-US" altLang="zh-CN" sz="2800" b="1" dirty="0">
              <a:latin typeface="Arial" panose="020B0604020202020204" pitchFamily="34" charset="0"/>
            </a:endParaRPr>
          </a:p>
        </p:txBody>
      </p:sp>
      <p:pic>
        <p:nvPicPr>
          <p:cNvPr id="54277" name="Picture 80" descr="boo10"/>
          <p:cNvPicPr>
            <a:picLocks noChangeAspect="1"/>
          </p:cNvPicPr>
          <p:nvPr/>
        </p:nvPicPr>
        <p:blipFill>
          <a:blip r:embed="rId3"/>
          <a:stretch>
            <a:fillRect/>
          </a:stretch>
        </p:blipFill>
        <p:spPr>
          <a:xfrm rot="-133972">
            <a:off x="3556000" y="5810250"/>
            <a:ext cx="1144588" cy="723900"/>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7" name="Picture 4"/>
          <p:cNvPicPr>
            <a:picLocks noChangeAspect="1"/>
          </p:cNvPicPr>
          <p:nvPr/>
        </p:nvPicPr>
        <p:blipFill>
          <a:blip r:embed="rId1"/>
          <a:srcRect b="-2"/>
          <a:stretch>
            <a:fillRect/>
          </a:stretch>
        </p:blipFill>
        <p:spPr>
          <a:xfrm>
            <a:off x="311150" y="838200"/>
            <a:ext cx="3914775" cy="2528888"/>
          </a:xfrm>
          <a:prstGeom prst="rect">
            <a:avLst/>
          </a:prstGeom>
          <a:noFill/>
          <a:ln w="28575" cap="flat" cmpd="sng">
            <a:solidFill>
              <a:schemeClr val="tx1"/>
            </a:solidFill>
            <a:prstDash val="solid"/>
            <a:miter/>
            <a:headEnd type="none" w="med" len="med"/>
            <a:tailEnd type="none" w="med" len="med"/>
          </a:ln>
        </p:spPr>
      </p:pic>
      <p:sp>
        <p:nvSpPr>
          <p:cNvPr id="13326" name="TextBox 11"/>
          <p:cNvSpPr txBox="1">
            <a:spLocks noChangeArrowheads="1"/>
          </p:cNvSpPr>
          <p:nvPr/>
        </p:nvSpPr>
        <p:spPr bwMode="auto">
          <a:xfrm>
            <a:off x="1371600" y="2909888"/>
            <a:ext cx="1447800" cy="460375"/>
          </a:xfrm>
          <a:prstGeom prst="rect">
            <a:avLst/>
          </a:prstGeom>
          <a:solidFill>
            <a:schemeClr val="accent3">
              <a:lumMod val="20000"/>
              <a:lumOff val="80000"/>
            </a:schemeClr>
          </a:solidFill>
          <a:ln w="9525">
            <a:noFill/>
            <a:miter lim="800000"/>
          </a:ln>
        </p:spPr>
        <p:txBody>
          <a:bodyPr>
            <a:spAutoFit/>
          </a:bodyPr>
          <a:lstStyle/>
          <a:p>
            <a:pPr marR="0" defTabSz="914400">
              <a:buClrTx/>
              <a:buSzTx/>
              <a:buFontTx/>
              <a:buNone/>
              <a:defRPr/>
            </a:pPr>
            <a:r>
              <a:rPr kumimoji="0" lang="en-US" sz="2400" b="1" kern="1200" cap="none" spc="0" normalizeH="0" baseline="0" noProof="0" dirty="0" err="1">
                <a:solidFill>
                  <a:srgbClr val="0000FF"/>
                </a:solidFill>
                <a:latin typeface="Arial" panose="020B0604020202020204" pitchFamily="34" charset="0"/>
                <a:ea typeface="+mn-ea"/>
                <a:cs typeface="Arial" panose="020B0604020202020204" pitchFamily="34" charset="0"/>
              </a:rPr>
              <a:t>Cơn</a:t>
            </a:r>
            <a:r>
              <a:rPr kumimoji="0" lang="en-US" sz="2400" b="1" kern="1200" cap="none" spc="0" normalizeH="0" baseline="0" noProof="0" dirty="0">
                <a:solidFill>
                  <a:srgbClr val="0000FF"/>
                </a:solidFill>
                <a:latin typeface="Arial" panose="020B0604020202020204" pitchFamily="34" charset="0"/>
                <a:ea typeface="+mn-ea"/>
                <a:cs typeface="Arial" panose="020B0604020202020204" pitchFamily="34" charset="0"/>
              </a:rPr>
              <a:t> </a:t>
            </a:r>
            <a:r>
              <a:rPr kumimoji="0" lang="en-US" sz="2400" b="1" kern="1200" cap="none" spc="0" normalizeH="0" baseline="0" noProof="0" dirty="0" err="1">
                <a:solidFill>
                  <a:srgbClr val="0000FF"/>
                </a:solidFill>
                <a:latin typeface="Arial" panose="020B0604020202020204" pitchFamily="34" charset="0"/>
                <a:ea typeface="+mn-ea"/>
                <a:cs typeface="Arial" panose="020B0604020202020204" pitchFamily="34" charset="0"/>
              </a:rPr>
              <a:t>lốc</a:t>
            </a:r>
            <a:endParaRPr kumimoji="0" lang="en-US" sz="2400" b="1" kern="1200" cap="none" spc="0" normalizeH="0" baseline="0" noProof="0" dirty="0">
              <a:solidFill>
                <a:srgbClr val="0000FF"/>
              </a:solidFill>
              <a:latin typeface="Arial" panose="020B0604020202020204" pitchFamily="34" charset="0"/>
              <a:ea typeface="+mn-ea"/>
              <a:cs typeface="Arial" panose="020B0604020202020204" pitchFamily="34" charset="0"/>
            </a:endParaRPr>
          </a:p>
        </p:txBody>
      </p:sp>
      <p:grpSp>
        <p:nvGrpSpPr>
          <p:cNvPr id="2" name="Group 18"/>
          <p:cNvGrpSpPr/>
          <p:nvPr/>
        </p:nvGrpSpPr>
        <p:grpSpPr bwMode="auto">
          <a:xfrm>
            <a:off x="4807860" y="830105"/>
            <a:ext cx="3505199" cy="2537209"/>
            <a:chOff x="4648200" y="-10434"/>
            <a:chExt cx="4495800" cy="3008091"/>
          </a:xfrm>
          <a:solidFill>
            <a:schemeClr val="accent3">
              <a:lumMod val="20000"/>
              <a:lumOff val="80000"/>
            </a:schemeClr>
          </a:solidFill>
        </p:grpSpPr>
        <p:pic>
          <p:nvPicPr>
            <p:cNvPr id="13323" name="Picture 7"/>
            <p:cNvPicPr>
              <a:picLocks noChangeAspect="1"/>
            </p:cNvPicPr>
            <p:nvPr/>
          </p:nvPicPr>
          <p:blipFill>
            <a:blip r:embed="rId2"/>
            <a:srcRect/>
            <a:stretch>
              <a:fillRect/>
            </a:stretch>
          </p:blipFill>
          <p:spPr bwMode="auto">
            <a:xfrm>
              <a:off x="4648200" y="-10434"/>
              <a:ext cx="4495800" cy="2981325"/>
            </a:xfrm>
            <a:prstGeom prst="rect">
              <a:avLst/>
            </a:prstGeom>
            <a:grpFill/>
            <a:ln w="28575">
              <a:solidFill>
                <a:schemeClr val="tx1"/>
              </a:solidFill>
              <a:miter lim="800000"/>
              <a:headEnd/>
              <a:tailEnd/>
            </a:ln>
          </p:spPr>
        </p:pic>
        <p:sp>
          <p:nvSpPr>
            <p:cNvPr id="13324" name="TextBox 12"/>
            <p:cNvSpPr txBox="1">
              <a:spLocks noChangeArrowheads="1"/>
            </p:cNvSpPr>
            <p:nvPr/>
          </p:nvSpPr>
          <p:spPr bwMode="auto">
            <a:xfrm>
              <a:off x="5802401" y="2450311"/>
              <a:ext cx="2686286" cy="547346"/>
            </a:xfrm>
            <a:prstGeom prst="rect">
              <a:avLst/>
            </a:prstGeom>
            <a:grpFill/>
            <a:ln w="28575">
              <a:solidFill>
                <a:schemeClr val="tx1"/>
              </a:solid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Núi</a:t>
              </a: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lửa</a:t>
              </a: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phun</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grpSp>
      <p:grpSp>
        <p:nvGrpSpPr>
          <p:cNvPr id="3" name="Group 17"/>
          <p:cNvGrpSpPr/>
          <p:nvPr/>
        </p:nvGrpSpPr>
        <p:grpSpPr bwMode="auto">
          <a:xfrm>
            <a:off x="4735041" y="3823679"/>
            <a:ext cx="3713146" cy="2577121"/>
            <a:chOff x="0" y="3457575"/>
            <a:chExt cx="4762500" cy="3418077"/>
          </a:xfrm>
          <a:solidFill>
            <a:schemeClr val="accent3">
              <a:lumMod val="20000"/>
              <a:lumOff val="80000"/>
            </a:schemeClr>
          </a:solidFill>
        </p:grpSpPr>
        <p:pic>
          <p:nvPicPr>
            <p:cNvPr id="13321" name="Picture 8"/>
            <p:cNvPicPr>
              <a:picLocks noChangeAspect="1"/>
            </p:cNvPicPr>
            <p:nvPr/>
          </p:nvPicPr>
          <p:blipFill>
            <a:blip r:embed="rId3"/>
            <a:srcRect/>
            <a:stretch>
              <a:fillRect/>
            </a:stretch>
          </p:blipFill>
          <p:spPr bwMode="auto">
            <a:xfrm>
              <a:off x="0" y="3457575"/>
              <a:ext cx="4762500" cy="3400425"/>
            </a:xfrm>
            <a:prstGeom prst="rect">
              <a:avLst/>
            </a:prstGeom>
            <a:grpFill/>
            <a:ln w="28575">
              <a:solidFill>
                <a:schemeClr val="tx1"/>
              </a:solidFill>
              <a:miter lim="800000"/>
              <a:headEnd/>
              <a:tailEnd/>
            </a:ln>
          </p:spPr>
        </p:pic>
        <p:sp>
          <p:nvSpPr>
            <p:cNvPr id="13322" name="TextBox 13"/>
            <p:cNvSpPr txBox="1">
              <a:spLocks noChangeArrowheads="1"/>
            </p:cNvSpPr>
            <p:nvPr/>
          </p:nvSpPr>
          <p:spPr bwMode="auto">
            <a:xfrm>
              <a:off x="1159166" y="6263338"/>
              <a:ext cx="2638832" cy="612314"/>
            </a:xfrm>
            <a:prstGeom prst="rect">
              <a:avLst/>
            </a:prstGeom>
            <a:grpFill/>
            <a:ln w="28575">
              <a:solidFill>
                <a:schemeClr val="tx1"/>
              </a:solid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Khai</a:t>
              </a: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thác</a:t>
              </a: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grpSp>
      <p:pic>
        <p:nvPicPr>
          <p:cNvPr id="9221" name="Picture 2" descr="Kết quả hình ảnh cho cháy rừng"/>
          <p:cNvPicPr>
            <a:picLocks noChangeAspect="1"/>
          </p:cNvPicPr>
          <p:nvPr/>
        </p:nvPicPr>
        <p:blipFill>
          <a:blip r:embed="rId4"/>
          <a:stretch>
            <a:fillRect/>
          </a:stretch>
        </p:blipFill>
        <p:spPr>
          <a:xfrm>
            <a:off x="304800" y="3852863"/>
            <a:ext cx="3941763" cy="2514600"/>
          </a:xfrm>
          <a:prstGeom prst="rect">
            <a:avLst/>
          </a:prstGeom>
          <a:noFill/>
          <a:ln w="28575" cap="flat" cmpd="sng">
            <a:solidFill>
              <a:schemeClr val="tx1"/>
            </a:solidFill>
            <a:prstDash val="solid"/>
            <a:miter/>
            <a:headEnd type="none" w="med" len="med"/>
            <a:tailEnd type="none" w="med" len="med"/>
          </a:ln>
        </p:spPr>
      </p:pic>
      <p:sp>
        <p:nvSpPr>
          <p:cNvPr id="15" name="TextBox 11"/>
          <p:cNvSpPr txBox="1">
            <a:spLocks noChangeArrowheads="1"/>
          </p:cNvSpPr>
          <p:nvPr/>
        </p:nvSpPr>
        <p:spPr bwMode="auto">
          <a:xfrm>
            <a:off x="1371600" y="5910263"/>
            <a:ext cx="1828800" cy="460375"/>
          </a:xfrm>
          <a:prstGeom prst="rect">
            <a:avLst/>
          </a:prstGeom>
          <a:solidFill>
            <a:schemeClr val="accent3">
              <a:lumMod val="20000"/>
              <a:lumOff val="80000"/>
            </a:schemeClr>
          </a:solidFill>
          <a:ln w="9525">
            <a:noFill/>
            <a:miter lim="800000"/>
          </a:ln>
        </p:spPr>
        <p:txBody>
          <a:bodyPr>
            <a:spAutoFit/>
          </a:bodyPr>
          <a:lstStyle/>
          <a:p>
            <a:pPr marR="0" defTabSz="914400">
              <a:buClrTx/>
              <a:buSzTx/>
              <a:buFontTx/>
              <a:buNone/>
              <a:defRPr/>
            </a:pPr>
            <a:r>
              <a:rPr kumimoji="0" lang="en-US" sz="2400" b="1" kern="1200" cap="none" spc="0" normalizeH="0" baseline="0" noProof="0" dirty="0" err="1">
                <a:solidFill>
                  <a:srgbClr val="0000FF"/>
                </a:solidFill>
                <a:latin typeface="Arial" panose="020B0604020202020204" pitchFamily="34" charset="0"/>
                <a:ea typeface="+mn-ea"/>
                <a:cs typeface="Arial" panose="020B0604020202020204" pitchFamily="34" charset="0"/>
              </a:rPr>
              <a:t>Cháy</a:t>
            </a:r>
            <a:r>
              <a:rPr kumimoji="0" lang="en-US" sz="2400" b="1" kern="1200" cap="none" spc="0" normalizeH="0" baseline="0" noProof="0" dirty="0">
                <a:solidFill>
                  <a:srgbClr val="0000FF"/>
                </a:solidFill>
                <a:latin typeface="Arial" panose="020B0604020202020204" pitchFamily="34" charset="0"/>
                <a:ea typeface="+mn-ea"/>
                <a:cs typeface="Arial" panose="020B0604020202020204" pitchFamily="34" charset="0"/>
              </a:rPr>
              <a:t> </a:t>
            </a:r>
            <a:r>
              <a:rPr kumimoji="0" lang="en-US" sz="2400" b="1" kern="1200" cap="none" spc="0" normalizeH="0" baseline="0" noProof="0" dirty="0" err="1">
                <a:solidFill>
                  <a:srgbClr val="0000FF"/>
                </a:solidFill>
                <a:latin typeface="Arial" panose="020B0604020202020204" pitchFamily="34" charset="0"/>
                <a:ea typeface="+mn-ea"/>
                <a:cs typeface="Arial" panose="020B0604020202020204" pitchFamily="34" charset="0"/>
              </a:rPr>
              <a:t>rừng</a:t>
            </a:r>
            <a:endParaRPr kumimoji="0" lang="en-US" sz="2400" b="1" kern="1200" cap="none" spc="0" normalizeH="0" baseline="0" noProof="0" dirty="0">
              <a:solidFill>
                <a:srgbClr val="0000FF"/>
              </a:solidFill>
              <a:latin typeface="Arial" panose="020B0604020202020204" pitchFamily="34" charset="0"/>
              <a:ea typeface="+mn-ea"/>
              <a:cs typeface="Arial" panose="020B0604020202020204" pitchFamily="34" charset="0"/>
            </a:endParaRPr>
          </a:p>
        </p:txBody>
      </p:sp>
      <p:sp>
        <p:nvSpPr>
          <p:cNvPr id="9223" name="TextBox 3"/>
          <p:cNvSpPr txBox="1"/>
          <p:nvPr/>
        </p:nvSpPr>
        <p:spPr>
          <a:xfrm>
            <a:off x="1524000" y="228600"/>
            <a:ext cx="5638800" cy="461963"/>
          </a:xfrm>
          <a:prstGeom prst="rect">
            <a:avLst/>
          </a:prstGeom>
          <a:noFill/>
          <a:ln w="9525">
            <a:noFill/>
          </a:ln>
        </p:spPr>
        <p:txBody>
          <a:bodyPr anchor="t" anchorCtr="0">
            <a:spAutoFit/>
          </a:bodyPr>
          <a:p>
            <a:pPr algn="ctr"/>
            <a:r>
              <a:rPr lang="en-US" altLang="zh-CN" sz="2400" b="1" dirty="0">
                <a:solidFill>
                  <a:srgbClr val="FF0000"/>
                </a:solidFill>
                <a:latin typeface="Times New Roman" panose="02020603050405020304" pitchFamily="18" charset="0"/>
              </a:rPr>
              <a:t>TÁC NHÂN BỤI</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9" name="Picture 5"/>
          <p:cNvPicPr>
            <a:picLocks noChangeAspect="1"/>
          </p:cNvPicPr>
          <p:nvPr/>
        </p:nvPicPr>
        <p:blipFill>
          <a:blip r:embed="rId1"/>
          <a:srcRect/>
          <a:stretch>
            <a:fillRect/>
          </a:stretch>
        </p:blipFill>
        <p:spPr bwMode="auto">
          <a:xfrm>
            <a:off x="849313" y="704850"/>
            <a:ext cx="3422650" cy="2319338"/>
          </a:xfrm>
          <a:prstGeom prst="rect">
            <a:avLst/>
          </a:prstGeom>
          <a:solidFill>
            <a:schemeClr val="accent3">
              <a:lumMod val="20000"/>
              <a:lumOff val="80000"/>
            </a:schemeClr>
          </a:solidFill>
          <a:ln w="19050">
            <a:solidFill>
              <a:srgbClr val="FF0000"/>
            </a:solidFill>
            <a:miter lim="800000"/>
            <a:headEnd/>
            <a:tailEnd/>
          </a:ln>
        </p:spPr>
      </p:pic>
      <p:pic>
        <p:nvPicPr>
          <p:cNvPr id="10242" name="Picture 9" descr="Kết quả hình ảnh cho xưởng gỗ"/>
          <p:cNvPicPr>
            <a:picLocks noChangeAspect="1"/>
          </p:cNvPicPr>
          <p:nvPr/>
        </p:nvPicPr>
        <p:blipFill>
          <a:blip r:embed="rId2"/>
          <a:stretch>
            <a:fillRect/>
          </a:stretch>
        </p:blipFill>
        <p:spPr>
          <a:xfrm>
            <a:off x="4735513" y="3406775"/>
            <a:ext cx="3505200" cy="2327275"/>
          </a:xfrm>
          <a:prstGeom prst="rect">
            <a:avLst/>
          </a:prstGeom>
          <a:noFill/>
          <a:ln w="19050" cap="flat" cmpd="sng">
            <a:solidFill>
              <a:srgbClr val="FF0000"/>
            </a:solidFill>
            <a:prstDash val="solid"/>
            <a:miter/>
            <a:headEnd type="none" w="med" len="med"/>
            <a:tailEnd type="none" w="med" len="med"/>
          </a:ln>
        </p:spPr>
      </p:pic>
      <p:pic>
        <p:nvPicPr>
          <p:cNvPr id="10243" name="Picture 13" descr="Kết quả hình ảnh cho đánh vữa xi măng"/>
          <p:cNvPicPr>
            <a:picLocks noChangeAspect="1"/>
          </p:cNvPicPr>
          <p:nvPr/>
        </p:nvPicPr>
        <p:blipFill>
          <a:blip r:embed="rId3"/>
          <a:stretch>
            <a:fillRect/>
          </a:stretch>
        </p:blipFill>
        <p:spPr>
          <a:xfrm>
            <a:off x="4735513" y="704850"/>
            <a:ext cx="3538537" cy="2341563"/>
          </a:xfrm>
          <a:prstGeom prst="rect">
            <a:avLst/>
          </a:prstGeom>
          <a:noFill/>
          <a:ln w="19050" cap="flat" cmpd="sng">
            <a:solidFill>
              <a:srgbClr val="FF0000"/>
            </a:solidFill>
            <a:prstDash val="solid"/>
            <a:miter/>
            <a:headEnd type="none" w="med" len="med"/>
            <a:tailEnd type="none" w="med" len="med"/>
          </a:ln>
        </p:spPr>
      </p:pic>
      <p:sp>
        <p:nvSpPr>
          <p:cNvPr id="10244" name="TextBox 3"/>
          <p:cNvSpPr txBox="1"/>
          <p:nvPr/>
        </p:nvSpPr>
        <p:spPr>
          <a:xfrm>
            <a:off x="1676400" y="166688"/>
            <a:ext cx="5638800" cy="461962"/>
          </a:xfrm>
          <a:prstGeom prst="rect">
            <a:avLst/>
          </a:prstGeom>
          <a:noFill/>
          <a:ln w="9525">
            <a:noFill/>
          </a:ln>
        </p:spPr>
        <p:txBody>
          <a:bodyPr anchor="t" anchorCtr="0">
            <a:spAutoFit/>
          </a:bodyPr>
          <a:p>
            <a:pPr algn="ctr"/>
            <a:r>
              <a:rPr lang="en-US" altLang="zh-CN" sz="2400" b="1" dirty="0">
                <a:solidFill>
                  <a:srgbClr val="FF0000"/>
                </a:solidFill>
                <a:latin typeface="Times New Roman" panose="02020603050405020304" pitchFamily="18" charset="0"/>
              </a:rPr>
              <a:t>TÁC NHÂN BỤI </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2017713" y="2649538"/>
            <a:ext cx="1447800" cy="369887"/>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err="1">
                <a:latin typeface="Arial" panose="020B0604020202020204" pitchFamily="34" charset="0"/>
              </a:rPr>
              <a:t>Bụi</a:t>
            </a:r>
            <a:r>
              <a:rPr lang="en-US" altLang="zh-CN" sz="1800" b="1" dirty="0">
                <a:latin typeface="Arial" panose="020B0604020202020204" pitchFamily="34" charset="0"/>
              </a:rPr>
              <a:t> </a:t>
            </a:r>
            <a:r>
              <a:rPr lang="en-US" altLang="zh-CN" sz="1800" b="1" dirty="0" err="1">
                <a:latin typeface="Arial" panose="020B0604020202020204" pitchFamily="34" charset="0"/>
              </a:rPr>
              <a:t>đường</a:t>
            </a:r>
            <a:endParaRPr lang="en-US" altLang="zh-CN" sz="1800" b="1" dirty="0">
              <a:latin typeface="Arial" panose="020B0604020202020204" pitchFamily="34" charset="0"/>
            </a:endParaRPr>
          </a:p>
        </p:txBody>
      </p:sp>
      <p:sp>
        <p:nvSpPr>
          <p:cNvPr id="8" name="TextBox 7"/>
          <p:cNvSpPr txBox="1"/>
          <p:nvPr/>
        </p:nvSpPr>
        <p:spPr>
          <a:xfrm>
            <a:off x="5715000" y="2668588"/>
            <a:ext cx="1905000" cy="369887"/>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err="1">
                <a:latin typeface="Arial" panose="020B0604020202020204" pitchFamily="34" charset="0"/>
              </a:rPr>
              <a:t>Bụi</a:t>
            </a:r>
            <a:r>
              <a:rPr lang="en-US" altLang="zh-CN" sz="1800" b="1" dirty="0">
                <a:latin typeface="Arial" panose="020B0604020202020204" pitchFamily="34" charset="0"/>
              </a:rPr>
              <a:t> </a:t>
            </a:r>
            <a:r>
              <a:rPr lang="en-US" altLang="zh-CN" sz="1800" b="1" dirty="0" err="1">
                <a:latin typeface="Arial" panose="020B0604020202020204" pitchFamily="34" charset="0"/>
              </a:rPr>
              <a:t>xây</a:t>
            </a:r>
            <a:r>
              <a:rPr lang="en-US" altLang="zh-CN" sz="1800" b="1" dirty="0">
                <a:latin typeface="Arial" panose="020B0604020202020204" pitchFamily="34" charset="0"/>
              </a:rPr>
              <a:t> </a:t>
            </a:r>
            <a:r>
              <a:rPr lang="en-US" altLang="zh-CN" sz="1800" b="1" dirty="0" err="1">
                <a:latin typeface="Arial" panose="020B0604020202020204" pitchFamily="34" charset="0"/>
              </a:rPr>
              <a:t>dựng</a:t>
            </a:r>
            <a:endParaRPr lang="en-US" altLang="zh-CN" sz="1800" b="1" dirty="0">
              <a:latin typeface="Arial" panose="020B0604020202020204" pitchFamily="34" charset="0"/>
            </a:endParaRPr>
          </a:p>
        </p:txBody>
      </p:sp>
      <p:sp>
        <p:nvSpPr>
          <p:cNvPr id="9" name="TextBox 8"/>
          <p:cNvSpPr txBox="1"/>
          <p:nvPr/>
        </p:nvSpPr>
        <p:spPr>
          <a:xfrm>
            <a:off x="1112838" y="5776913"/>
            <a:ext cx="3257550" cy="368300"/>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err="1">
                <a:latin typeface="Arial" panose="020B0604020202020204" pitchFamily="34" charset="0"/>
              </a:rPr>
              <a:t>Bụi</a:t>
            </a:r>
            <a:r>
              <a:rPr lang="en-US" altLang="zh-CN" sz="1800" b="1" dirty="0">
                <a:latin typeface="Arial" panose="020B0604020202020204" pitchFamily="34" charset="0"/>
              </a:rPr>
              <a:t> </a:t>
            </a:r>
            <a:r>
              <a:rPr lang="en-US" altLang="zh-CN" sz="1800" b="1" err="1">
                <a:latin typeface="Arial" panose="020B0604020202020204" pitchFamily="34" charset="0"/>
              </a:rPr>
              <a:t>trong</a:t>
            </a:r>
            <a:r>
              <a:rPr lang="en-US" altLang="zh-CN" sz="1800" b="1">
                <a:latin typeface="Arial" panose="020B0604020202020204" pitchFamily="34" charset="0"/>
              </a:rPr>
              <a:t> lò khai thác than</a:t>
            </a:r>
            <a:endParaRPr lang="en-US" altLang="zh-CN" sz="1800" b="1" dirty="0">
              <a:latin typeface="Arial" panose="020B0604020202020204" pitchFamily="34" charset="0"/>
            </a:endParaRPr>
          </a:p>
        </p:txBody>
      </p:sp>
      <p:sp>
        <p:nvSpPr>
          <p:cNvPr id="10" name="TextBox 9"/>
          <p:cNvSpPr txBox="1"/>
          <p:nvPr/>
        </p:nvSpPr>
        <p:spPr>
          <a:xfrm>
            <a:off x="6477000" y="5353050"/>
            <a:ext cx="1752600" cy="369888"/>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err="1">
                <a:latin typeface="Arial" panose="020B0604020202020204" pitchFamily="34" charset="0"/>
              </a:rPr>
              <a:t>Xưởng</a:t>
            </a:r>
            <a:r>
              <a:rPr lang="en-US" altLang="zh-CN" sz="1800" b="1" dirty="0">
                <a:latin typeface="Arial" panose="020B0604020202020204" pitchFamily="34" charset="0"/>
              </a:rPr>
              <a:t> </a:t>
            </a:r>
            <a:r>
              <a:rPr lang="en-US" altLang="zh-CN" sz="1800" b="1" dirty="0" err="1">
                <a:latin typeface="Arial" panose="020B0604020202020204" pitchFamily="34" charset="0"/>
              </a:rPr>
              <a:t>gô</a:t>
            </a:r>
            <a:r>
              <a:rPr lang="en-US" altLang="zh-CN" sz="1800" b="1" dirty="0">
                <a:latin typeface="Arial" panose="020B0604020202020204" pitchFamily="34" charset="0"/>
              </a:rPr>
              <a:t>̃</a:t>
            </a:r>
            <a:endParaRPr lang="en-US" altLang="zh-CN" sz="1800" b="1" dirty="0">
              <a:latin typeface="Arial" panose="020B0604020202020204" pitchFamily="34" charset="0"/>
            </a:endParaRPr>
          </a:p>
        </p:txBody>
      </p:sp>
      <p:sp>
        <p:nvSpPr>
          <p:cNvPr id="11" name="TextBox 10"/>
          <p:cNvSpPr txBox="1"/>
          <p:nvPr/>
        </p:nvSpPr>
        <p:spPr>
          <a:xfrm>
            <a:off x="2944813" y="6199188"/>
            <a:ext cx="3581400" cy="400050"/>
          </a:xfrm>
          <a:prstGeom prst="rect">
            <a:avLst/>
          </a:prstGeom>
          <a:noFill/>
          <a:ln w="6350">
            <a:noFill/>
          </a:ln>
        </p:spPr>
        <p:txBody>
          <a:bodyPr anchor="t" anchorCtr="0">
            <a:spAutoFit/>
          </a:bodyPr>
          <a:p>
            <a:r>
              <a:rPr lang="en-US" altLang="zh-CN" b="1" dirty="0">
                <a:solidFill>
                  <a:srgbClr val="FF0000"/>
                </a:solidFill>
                <a:latin typeface="Arial" panose="020B0604020202020204" pitchFamily="34" charset="0"/>
              </a:rPr>
              <a:t>=&gt;Gây bệnh bụi phổi</a:t>
            </a:r>
            <a:endParaRPr lang="en-US" altLang="zh-CN" b="1" dirty="0">
              <a:solidFill>
                <a:srgbClr val="FF0000"/>
              </a:solidFill>
              <a:latin typeface="Arial" panose="020B0604020202020204" pitchFamily="34" charset="0"/>
            </a:endParaRPr>
          </a:p>
        </p:txBody>
      </p:sp>
      <p:sp>
        <p:nvSpPr>
          <p:cNvPr id="10250" name="TextBox 11"/>
          <p:cNvSpPr txBox="1"/>
          <p:nvPr/>
        </p:nvSpPr>
        <p:spPr>
          <a:xfrm>
            <a:off x="1552575" y="2633663"/>
            <a:ext cx="457200" cy="369887"/>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1</a:t>
            </a:r>
            <a:endParaRPr lang="en-US" altLang="zh-CN" sz="1800" b="1" dirty="0">
              <a:latin typeface="Arial" panose="020B0604020202020204" pitchFamily="34" charset="0"/>
            </a:endParaRPr>
          </a:p>
        </p:txBody>
      </p:sp>
      <p:sp>
        <p:nvSpPr>
          <p:cNvPr id="10251" name="TextBox 12"/>
          <p:cNvSpPr txBox="1"/>
          <p:nvPr/>
        </p:nvSpPr>
        <p:spPr>
          <a:xfrm>
            <a:off x="5334000" y="2667000"/>
            <a:ext cx="457200" cy="369888"/>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2</a:t>
            </a:r>
            <a:endParaRPr lang="en-US" altLang="zh-CN" sz="1800" b="1" dirty="0">
              <a:latin typeface="Arial" panose="020B0604020202020204" pitchFamily="34" charset="0"/>
            </a:endParaRPr>
          </a:p>
        </p:txBody>
      </p:sp>
      <p:sp>
        <p:nvSpPr>
          <p:cNvPr id="10252" name="TextBox 13"/>
          <p:cNvSpPr txBox="1"/>
          <p:nvPr/>
        </p:nvSpPr>
        <p:spPr>
          <a:xfrm>
            <a:off x="596900" y="5775325"/>
            <a:ext cx="504825" cy="369888"/>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3</a:t>
            </a:r>
            <a:endParaRPr lang="en-US" altLang="zh-CN" sz="1800" b="1" dirty="0">
              <a:latin typeface="Arial" panose="020B0604020202020204" pitchFamily="34" charset="0"/>
            </a:endParaRPr>
          </a:p>
        </p:txBody>
      </p:sp>
      <p:sp>
        <p:nvSpPr>
          <p:cNvPr id="10253" name="TextBox 14"/>
          <p:cNvSpPr txBox="1"/>
          <p:nvPr/>
        </p:nvSpPr>
        <p:spPr>
          <a:xfrm>
            <a:off x="6019800" y="5334000"/>
            <a:ext cx="457200" cy="369888"/>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4</a:t>
            </a:r>
            <a:endParaRPr lang="en-US" altLang="zh-CN" sz="1800" b="1" dirty="0">
              <a:latin typeface="Arial" panose="020B0604020202020204" pitchFamily="34" charset="0"/>
            </a:endParaRPr>
          </a:p>
        </p:txBody>
      </p:sp>
      <p:pic>
        <p:nvPicPr>
          <p:cNvPr id="10254" name="Picture 16"/>
          <p:cNvPicPr>
            <a:picLocks noChangeAspect="1"/>
          </p:cNvPicPr>
          <p:nvPr/>
        </p:nvPicPr>
        <p:blipFill>
          <a:blip r:embed="rId4"/>
          <a:stretch>
            <a:fillRect/>
          </a:stretch>
        </p:blipFill>
        <p:spPr>
          <a:xfrm>
            <a:off x="769938" y="3595688"/>
            <a:ext cx="3602037" cy="21812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5" name="Picture 1"/>
          <p:cNvPicPr>
            <a:picLocks noChangeAspect="1"/>
          </p:cNvPicPr>
          <p:nvPr/>
        </p:nvPicPr>
        <p:blipFill>
          <a:blip r:embed="rId1"/>
          <a:stretch>
            <a:fillRect/>
          </a:stretch>
        </p:blipFill>
        <p:spPr>
          <a:xfrm>
            <a:off x="809625" y="690563"/>
            <a:ext cx="3482975" cy="2474912"/>
          </a:xfrm>
          <a:prstGeom prst="rect">
            <a:avLst/>
          </a:prstGeom>
          <a:noFill/>
          <a:ln w="9525" cap="flat" cmpd="sng">
            <a:solidFill>
              <a:srgbClr val="0000FF"/>
            </a:solidFill>
            <a:prstDash val="solid"/>
            <a:miter/>
            <a:headEnd type="none" w="med" len="med"/>
            <a:tailEnd type="none" w="med" len="med"/>
          </a:ln>
        </p:spPr>
      </p:pic>
      <p:pic>
        <p:nvPicPr>
          <p:cNvPr id="11266" name="Picture 6"/>
          <p:cNvPicPr>
            <a:picLocks noChangeAspect="1"/>
          </p:cNvPicPr>
          <p:nvPr/>
        </p:nvPicPr>
        <p:blipFill>
          <a:blip r:embed="rId2"/>
          <a:stretch>
            <a:fillRect/>
          </a:stretch>
        </p:blipFill>
        <p:spPr>
          <a:xfrm>
            <a:off x="4679950" y="690563"/>
            <a:ext cx="3581400" cy="2501900"/>
          </a:xfrm>
          <a:prstGeom prst="rect">
            <a:avLst/>
          </a:prstGeom>
          <a:noFill/>
          <a:ln w="9525" cap="flat" cmpd="sng">
            <a:solidFill>
              <a:srgbClr val="0000FF"/>
            </a:solidFill>
            <a:prstDash val="solid"/>
            <a:miter/>
            <a:headEnd type="none" w="med" len="med"/>
            <a:tailEnd type="none" w="med" len="med"/>
          </a:ln>
        </p:spPr>
      </p:pic>
      <p:pic>
        <p:nvPicPr>
          <p:cNvPr id="11267" name="Picture 8" descr="Kết quả hình ảnh cho khí thải từ xácchết động vật"/>
          <p:cNvPicPr>
            <a:picLocks noChangeAspect="1"/>
          </p:cNvPicPr>
          <p:nvPr/>
        </p:nvPicPr>
        <p:blipFill>
          <a:blip r:embed="rId3"/>
          <a:stretch>
            <a:fillRect/>
          </a:stretch>
        </p:blipFill>
        <p:spPr>
          <a:xfrm>
            <a:off x="4695825" y="3509963"/>
            <a:ext cx="3659188" cy="2438400"/>
          </a:xfrm>
          <a:prstGeom prst="rect">
            <a:avLst/>
          </a:prstGeom>
          <a:noFill/>
          <a:ln w="28575" cap="flat" cmpd="sng">
            <a:solidFill>
              <a:srgbClr val="0000FF"/>
            </a:solidFill>
            <a:prstDash val="solid"/>
            <a:miter/>
            <a:headEnd type="none" w="med" len="med"/>
            <a:tailEnd type="none" w="med" len="med"/>
          </a:ln>
        </p:spPr>
      </p:pic>
      <p:pic>
        <p:nvPicPr>
          <p:cNvPr id="11268" name="Picture 10" descr="Kết quả hình ảnh cho chất khí độc hại"/>
          <p:cNvPicPr>
            <a:picLocks noChangeAspect="1"/>
          </p:cNvPicPr>
          <p:nvPr/>
        </p:nvPicPr>
        <p:blipFill>
          <a:blip r:embed="rId4"/>
          <a:stretch>
            <a:fillRect/>
          </a:stretch>
        </p:blipFill>
        <p:spPr>
          <a:xfrm>
            <a:off x="838200" y="3509963"/>
            <a:ext cx="3495675" cy="2438400"/>
          </a:xfrm>
          <a:prstGeom prst="rect">
            <a:avLst/>
          </a:prstGeom>
          <a:noFill/>
          <a:ln w="9525">
            <a:noFill/>
          </a:ln>
        </p:spPr>
      </p:pic>
      <p:sp>
        <p:nvSpPr>
          <p:cNvPr id="11269" name="TextBox 3"/>
          <p:cNvSpPr txBox="1"/>
          <p:nvPr/>
        </p:nvSpPr>
        <p:spPr>
          <a:xfrm>
            <a:off x="1676400" y="71438"/>
            <a:ext cx="5638800" cy="461962"/>
          </a:xfrm>
          <a:prstGeom prst="rect">
            <a:avLst/>
          </a:prstGeom>
          <a:noFill/>
          <a:ln w="9525">
            <a:noFill/>
          </a:ln>
        </p:spPr>
        <p:txBody>
          <a:bodyPr anchor="t" anchorCtr="0">
            <a:spAutoFit/>
          </a:bodyPr>
          <a:p>
            <a:pPr algn="ctr"/>
            <a:r>
              <a:rPr lang="en-US" altLang="zh-CN" sz="2400" b="1" dirty="0">
                <a:solidFill>
                  <a:srgbClr val="FF0000"/>
                </a:solidFill>
                <a:latin typeface="Times New Roman" panose="02020603050405020304" pitchFamily="18" charset="0"/>
              </a:rPr>
              <a:t>TÁC NHÂN KHÍ ĐỘC</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1814513" y="2784475"/>
            <a:ext cx="1868487" cy="368300"/>
          </a:xfrm>
          <a:prstGeom prst="rect">
            <a:avLst/>
          </a:prstGeom>
          <a:solidFill>
            <a:srgbClr val="3F76FF"/>
          </a:solidFill>
          <a:ln w="6350" cap="flat" cmpd="sng">
            <a:solidFill>
              <a:schemeClr val="tx1"/>
            </a:solidFill>
            <a:prstDash val="solid"/>
            <a:miter/>
            <a:headEnd type="none" w="med" len="med"/>
            <a:tailEnd type="none" w="med" len="med"/>
          </a:ln>
        </p:spPr>
        <p:txBody>
          <a:bodyPr anchor="t" anchorCtr="0">
            <a:spAutoFit/>
          </a:bodyPr>
          <a:p>
            <a:pPr algn="ctr">
              <a:buClrTx/>
              <a:buFontTx/>
            </a:pPr>
            <a:r>
              <a:rPr lang="en-US" altLang="zh-CN" sz="1800" b="1" dirty="0" err="1">
                <a:latin typeface="Arial" panose="020B0604020202020204" pitchFamily="34" charset="0"/>
              </a:rPr>
              <a:t>Khi</a:t>
            </a:r>
            <a:r>
              <a:rPr lang="en-US" altLang="zh-CN" sz="1800" b="1" dirty="0">
                <a:latin typeface="Arial" panose="020B0604020202020204" pitchFamily="34" charset="0"/>
              </a:rPr>
              <a:t>́ </a:t>
            </a:r>
            <a:r>
              <a:rPr lang="en-US" altLang="zh-CN" sz="1800" b="1" dirty="0" err="1">
                <a:latin typeface="Arial" panose="020B0604020202020204" pitchFamily="34" charset="0"/>
              </a:rPr>
              <a:t>thải</a:t>
            </a:r>
            <a:r>
              <a:rPr lang="en-US" altLang="zh-CN" sz="1800" b="1" dirty="0">
                <a:latin typeface="Arial" panose="020B0604020202020204" pitchFamily="34" charset="0"/>
              </a:rPr>
              <a:t> ô </a:t>
            </a:r>
            <a:r>
              <a:rPr lang="en-US" altLang="zh-CN" sz="1800" b="1" dirty="0" err="1">
                <a:latin typeface="Arial" panose="020B0604020202020204" pitchFamily="34" charset="0"/>
              </a:rPr>
              <a:t>tô</a:t>
            </a:r>
            <a:endParaRPr lang="en-US" altLang="zh-CN" sz="1800" b="1" dirty="0">
              <a:latin typeface="Arial" panose="020B0604020202020204" pitchFamily="34" charset="0"/>
            </a:endParaRPr>
          </a:p>
        </p:txBody>
      </p:sp>
      <p:sp>
        <p:nvSpPr>
          <p:cNvPr id="8" name="TextBox 7"/>
          <p:cNvSpPr txBox="1"/>
          <p:nvPr/>
        </p:nvSpPr>
        <p:spPr>
          <a:xfrm>
            <a:off x="5367338" y="2817813"/>
            <a:ext cx="2438400" cy="368300"/>
          </a:xfrm>
          <a:prstGeom prst="rect">
            <a:avLst/>
          </a:prstGeom>
          <a:solidFill>
            <a:srgbClr val="3F76FF"/>
          </a:solidFill>
          <a:ln w="6350" cap="flat" cmpd="sng">
            <a:solidFill>
              <a:schemeClr val="tx1"/>
            </a:solidFill>
            <a:prstDash val="solid"/>
            <a:miter/>
            <a:headEnd type="none" w="med" len="med"/>
            <a:tailEnd type="none" w="med" len="med"/>
          </a:ln>
        </p:spPr>
        <p:txBody>
          <a:bodyPr anchor="t" anchorCtr="0">
            <a:spAutoFit/>
          </a:bodyPr>
          <a:p>
            <a:pPr algn="ctr">
              <a:buClrTx/>
              <a:buFontTx/>
            </a:pPr>
            <a:r>
              <a:rPr lang="en-US" altLang="zh-CN" sz="1800" b="1" dirty="0" err="1">
                <a:latin typeface="Arial" panose="020B0604020202020204" pitchFamily="34" charset="0"/>
              </a:rPr>
              <a:t>Khi</a:t>
            </a:r>
            <a:r>
              <a:rPr lang="en-US" altLang="zh-CN" sz="1800" b="1" dirty="0">
                <a:latin typeface="Arial" panose="020B0604020202020204" pitchFamily="34" charset="0"/>
              </a:rPr>
              <a:t>́ </a:t>
            </a:r>
            <a:r>
              <a:rPr lang="en-US" altLang="zh-CN" sz="1800" b="1" dirty="0" err="1">
                <a:latin typeface="Arial" panose="020B0604020202020204" pitchFamily="34" charset="0"/>
              </a:rPr>
              <a:t>thải</a:t>
            </a:r>
            <a:r>
              <a:rPr lang="en-US" altLang="zh-CN" sz="1800" b="1" dirty="0">
                <a:latin typeface="Arial" panose="020B0604020202020204" pitchFamily="34" charset="0"/>
              </a:rPr>
              <a:t> </a:t>
            </a:r>
            <a:r>
              <a:rPr lang="en-US" altLang="zh-CN" sz="1800" b="1" dirty="0" err="1">
                <a:latin typeface="Arial" panose="020B0604020202020204" pitchFamily="34" charset="0"/>
              </a:rPr>
              <a:t>sinh</a:t>
            </a:r>
            <a:r>
              <a:rPr lang="en-US" altLang="zh-CN" sz="1800" b="1" dirty="0">
                <a:latin typeface="Arial" panose="020B0604020202020204" pitchFamily="34" charset="0"/>
              </a:rPr>
              <a:t> </a:t>
            </a:r>
            <a:r>
              <a:rPr lang="en-US" altLang="zh-CN" sz="1800" b="1" dirty="0" err="1">
                <a:latin typeface="Arial" panose="020B0604020202020204" pitchFamily="34" charset="0"/>
              </a:rPr>
              <a:t>hoạt</a:t>
            </a:r>
            <a:endParaRPr lang="en-US" altLang="zh-CN" sz="1800" b="1" dirty="0">
              <a:latin typeface="Arial" panose="020B0604020202020204" pitchFamily="34" charset="0"/>
            </a:endParaRPr>
          </a:p>
        </p:txBody>
      </p:sp>
      <p:sp>
        <p:nvSpPr>
          <p:cNvPr id="9" name="TextBox 8"/>
          <p:cNvSpPr txBox="1"/>
          <p:nvPr/>
        </p:nvSpPr>
        <p:spPr>
          <a:xfrm>
            <a:off x="838200" y="5562600"/>
            <a:ext cx="3505200" cy="369888"/>
          </a:xfrm>
          <a:prstGeom prst="rect">
            <a:avLst/>
          </a:prstGeom>
          <a:solidFill>
            <a:srgbClr val="3F76FF"/>
          </a:solidFill>
          <a:ln w="6350" cap="flat" cmpd="sng">
            <a:solidFill>
              <a:schemeClr val="tx1"/>
            </a:solidFill>
            <a:prstDash val="solid"/>
            <a:miter/>
            <a:headEnd type="none" w="med" len="med"/>
            <a:tailEnd type="none" w="med" len="med"/>
          </a:ln>
        </p:spPr>
        <p:txBody>
          <a:bodyPr anchor="t" anchorCtr="0">
            <a:spAutoFit/>
          </a:bodyPr>
          <a:p>
            <a:pPr algn="ctr">
              <a:buClrTx/>
              <a:buFontTx/>
            </a:pPr>
            <a:r>
              <a:rPr lang="en-US" altLang="zh-CN" sz="1800" b="1" dirty="0" err="1">
                <a:latin typeface="Arial" panose="020B0604020202020204" pitchFamily="34" charset="0"/>
              </a:rPr>
              <a:t>Khi</a:t>
            </a:r>
            <a:r>
              <a:rPr lang="en-US" altLang="zh-CN" sz="1800" b="1" dirty="0">
                <a:latin typeface="Arial" panose="020B0604020202020204" pitchFamily="34" charset="0"/>
              </a:rPr>
              <a:t>́ </a:t>
            </a:r>
            <a:r>
              <a:rPr lang="en-US" altLang="zh-CN" sz="1800" b="1" dirty="0" err="1">
                <a:latin typeface="Arial" panose="020B0604020202020204" pitchFamily="34" charset="0"/>
              </a:rPr>
              <a:t>thải</a:t>
            </a:r>
            <a:r>
              <a:rPr lang="en-US" altLang="zh-CN" sz="1800" b="1" dirty="0">
                <a:latin typeface="Arial" panose="020B0604020202020204" pitchFamily="34" charset="0"/>
              </a:rPr>
              <a:t> </a:t>
            </a:r>
            <a:r>
              <a:rPr lang="en-US" altLang="zh-CN" sz="1800" b="1" dirty="0" err="1">
                <a:latin typeface="Arial" panose="020B0604020202020204" pitchFamily="34" charset="0"/>
              </a:rPr>
              <a:t>công</a:t>
            </a:r>
            <a:r>
              <a:rPr lang="en-US" altLang="zh-CN" sz="1800" b="1" dirty="0">
                <a:latin typeface="Arial" panose="020B0604020202020204" pitchFamily="34" charset="0"/>
              </a:rPr>
              <a:t> </a:t>
            </a:r>
            <a:r>
              <a:rPr lang="en-US" altLang="zh-CN" sz="1800" b="1" dirty="0" err="1">
                <a:latin typeface="Arial" panose="020B0604020202020204" pitchFamily="34" charset="0"/>
              </a:rPr>
              <a:t>nghiệp</a:t>
            </a:r>
            <a:endParaRPr lang="en-US" altLang="zh-CN" sz="1800" b="1" dirty="0">
              <a:latin typeface="Arial" panose="020B0604020202020204" pitchFamily="34" charset="0"/>
            </a:endParaRPr>
          </a:p>
        </p:txBody>
      </p:sp>
      <p:sp>
        <p:nvSpPr>
          <p:cNvPr id="10" name="TextBox 9"/>
          <p:cNvSpPr txBox="1"/>
          <p:nvPr/>
        </p:nvSpPr>
        <p:spPr>
          <a:xfrm>
            <a:off x="4695825" y="5573713"/>
            <a:ext cx="3657600" cy="369887"/>
          </a:xfrm>
          <a:prstGeom prst="rect">
            <a:avLst/>
          </a:prstGeom>
          <a:solidFill>
            <a:srgbClr val="3F76FF"/>
          </a:solidFill>
          <a:ln w="6350" cap="flat" cmpd="sng">
            <a:solidFill>
              <a:schemeClr val="tx1"/>
            </a:solidFill>
            <a:prstDash val="solid"/>
            <a:miter/>
            <a:headEnd type="none" w="med" len="med"/>
            <a:tailEnd type="none" w="med" len="med"/>
          </a:ln>
        </p:spPr>
        <p:txBody>
          <a:bodyPr anchor="t" anchorCtr="0">
            <a:spAutoFit/>
          </a:bodyPr>
          <a:p>
            <a:pPr algn="ctr">
              <a:buClrTx/>
              <a:buFontTx/>
            </a:pPr>
            <a:r>
              <a:rPr lang="en-US" altLang="zh-CN" sz="1800" b="1" dirty="0" err="1">
                <a:latin typeface="Arial" panose="020B0604020202020204" pitchFamily="34" charset="0"/>
              </a:rPr>
              <a:t>Xác</a:t>
            </a:r>
            <a:r>
              <a:rPr lang="en-US" altLang="zh-CN" sz="1800" b="1" dirty="0">
                <a:latin typeface="Arial" panose="020B0604020202020204" pitchFamily="34" charset="0"/>
              </a:rPr>
              <a:t> </a:t>
            </a:r>
            <a:r>
              <a:rPr lang="en-US" altLang="zh-CN" sz="1800" b="1" dirty="0" err="1">
                <a:latin typeface="Arial" panose="020B0604020202020204" pitchFamily="34" charset="0"/>
              </a:rPr>
              <a:t>chết</a:t>
            </a:r>
            <a:r>
              <a:rPr lang="en-US" altLang="zh-CN" sz="1800" b="1" dirty="0">
                <a:latin typeface="Arial" panose="020B0604020202020204" pitchFamily="34" charset="0"/>
              </a:rPr>
              <a:t> </a:t>
            </a:r>
            <a:r>
              <a:rPr lang="en-US" altLang="zh-CN" sz="1800" b="1" dirty="0" err="1">
                <a:latin typeface="Arial" panose="020B0604020202020204" pitchFamily="34" charset="0"/>
              </a:rPr>
              <a:t>động</a:t>
            </a:r>
            <a:r>
              <a:rPr lang="en-US" altLang="zh-CN" sz="1800" b="1" dirty="0">
                <a:latin typeface="Arial" panose="020B0604020202020204" pitchFamily="34" charset="0"/>
              </a:rPr>
              <a:t> </a:t>
            </a:r>
            <a:r>
              <a:rPr lang="en-US" altLang="zh-CN" sz="1800" b="1" dirty="0" err="1">
                <a:latin typeface="Arial" panose="020B0604020202020204" pitchFamily="34" charset="0"/>
              </a:rPr>
              <a:t>vật</a:t>
            </a:r>
            <a:r>
              <a:rPr lang="en-US" altLang="zh-CN" sz="1800" b="1" dirty="0">
                <a:latin typeface="Arial" panose="020B0604020202020204" pitchFamily="34" charset="0"/>
              </a:rPr>
              <a:t> </a:t>
            </a:r>
            <a:r>
              <a:rPr lang="en-US" altLang="zh-CN" sz="1800" b="1" dirty="0" err="1">
                <a:latin typeface="Arial" panose="020B0604020202020204" pitchFamily="34" charset="0"/>
              </a:rPr>
              <a:t>phân</a:t>
            </a:r>
            <a:r>
              <a:rPr lang="en-US" altLang="zh-CN" sz="1800" b="1" dirty="0">
                <a:latin typeface="Arial" panose="020B0604020202020204" pitchFamily="34" charset="0"/>
              </a:rPr>
              <a:t> </a:t>
            </a:r>
            <a:r>
              <a:rPr lang="en-US" altLang="zh-CN" sz="1800" b="1" dirty="0" err="1">
                <a:latin typeface="Arial" panose="020B0604020202020204" pitchFamily="34" charset="0"/>
              </a:rPr>
              <a:t>huy</a:t>
            </a:r>
            <a:r>
              <a:rPr lang="en-US" altLang="zh-CN" sz="1800" b="1" dirty="0">
                <a:latin typeface="Arial" panose="020B0604020202020204" pitchFamily="34" charset="0"/>
              </a:rPr>
              <a:t>̉</a:t>
            </a:r>
            <a:endParaRPr lang="en-US" altLang="zh-CN" sz="1800" b="1" dirty="0">
              <a:latin typeface="Arial" panose="020B0604020202020204" pitchFamily="34" charset="0"/>
            </a:endParaRPr>
          </a:p>
        </p:txBody>
      </p:sp>
      <p:sp>
        <p:nvSpPr>
          <p:cNvPr id="11274" name="TextBox 10"/>
          <p:cNvSpPr txBox="1"/>
          <p:nvPr/>
        </p:nvSpPr>
        <p:spPr>
          <a:xfrm>
            <a:off x="1363663" y="2782888"/>
            <a:ext cx="457200" cy="369887"/>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1</a:t>
            </a:r>
            <a:endParaRPr lang="en-US" altLang="zh-CN" sz="1800" b="1" dirty="0">
              <a:latin typeface="Arial" panose="020B0604020202020204" pitchFamily="34" charset="0"/>
            </a:endParaRPr>
          </a:p>
        </p:txBody>
      </p:sp>
      <p:sp>
        <p:nvSpPr>
          <p:cNvPr id="11275" name="TextBox 11"/>
          <p:cNvSpPr txBox="1"/>
          <p:nvPr/>
        </p:nvSpPr>
        <p:spPr>
          <a:xfrm>
            <a:off x="5087938" y="2830513"/>
            <a:ext cx="457200" cy="369887"/>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2</a:t>
            </a:r>
            <a:endParaRPr lang="en-US" altLang="zh-CN" sz="1800" b="1" dirty="0">
              <a:latin typeface="Arial" panose="020B0604020202020204" pitchFamily="34" charset="0"/>
            </a:endParaRPr>
          </a:p>
        </p:txBody>
      </p:sp>
      <p:sp>
        <p:nvSpPr>
          <p:cNvPr id="11276" name="TextBox 12"/>
          <p:cNvSpPr txBox="1"/>
          <p:nvPr/>
        </p:nvSpPr>
        <p:spPr>
          <a:xfrm>
            <a:off x="823913" y="5192713"/>
            <a:ext cx="504825" cy="369887"/>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3</a:t>
            </a:r>
            <a:endParaRPr lang="en-US" altLang="zh-CN" sz="1800" b="1" dirty="0">
              <a:latin typeface="Arial" panose="020B0604020202020204" pitchFamily="34" charset="0"/>
            </a:endParaRPr>
          </a:p>
        </p:txBody>
      </p:sp>
      <p:sp>
        <p:nvSpPr>
          <p:cNvPr id="11277" name="TextBox 13"/>
          <p:cNvSpPr txBox="1"/>
          <p:nvPr/>
        </p:nvSpPr>
        <p:spPr>
          <a:xfrm>
            <a:off x="4691063" y="5210175"/>
            <a:ext cx="457200" cy="369888"/>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4</a:t>
            </a:r>
            <a:endParaRPr lang="en-US" altLang="zh-CN" sz="1800" b="1"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89" name="Picture 13" descr="Kết quả hình ảnh cho lo luyen gang theo"/>
          <p:cNvPicPr>
            <a:picLocks noChangeAspect="1"/>
          </p:cNvPicPr>
          <p:nvPr/>
        </p:nvPicPr>
        <p:blipFill>
          <a:blip r:embed="rId1"/>
          <a:stretch>
            <a:fillRect/>
          </a:stretch>
        </p:blipFill>
        <p:spPr>
          <a:xfrm>
            <a:off x="4865688" y="762000"/>
            <a:ext cx="3668712" cy="2185988"/>
          </a:xfrm>
          <a:prstGeom prst="rect">
            <a:avLst/>
          </a:prstGeom>
          <a:noFill/>
          <a:ln w="19050" cap="flat" cmpd="sng">
            <a:solidFill>
              <a:schemeClr val="tx1"/>
            </a:solidFill>
            <a:prstDash val="solid"/>
            <a:miter/>
            <a:headEnd type="none" w="med" len="med"/>
            <a:tailEnd type="none" w="med" len="med"/>
          </a:ln>
        </p:spPr>
      </p:pic>
      <p:pic>
        <p:nvPicPr>
          <p:cNvPr id="12290" name="Picture 13" descr="Kết quả hình ảnh cho bếp than tổ ong"/>
          <p:cNvPicPr>
            <a:picLocks noChangeAspect="1"/>
          </p:cNvPicPr>
          <p:nvPr/>
        </p:nvPicPr>
        <p:blipFill>
          <a:blip r:embed="rId2"/>
          <a:stretch>
            <a:fillRect/>
          </a:stretch>
        </p:blipFill>
        <p:spPr>
          <a:xfrm>
            <a:off x="457200" y="3276600"/>
            <a:ext cx="3733800" cy="2560638"/>
          </a:xfrm>
          <a:prstGeom prst="rect">
            <a:avLst/>
          </a:prstGeom>
          <a:noFill/>
          <a:ln w="9525">
            <a:noFill/>
          </a:ln>
        </p:spPr>
      </p:pic>
      <p:pic>
        <p:nvPicPr>
          <p:cNvPr id="12291" name="Picture 8" descr="Vụ rò rỉ chất độc - Thảm án Bhopal"/>
          <p:cNvPicPr>
            <a:picLocks noChangeAspect="1"/>
          </p:cNvPicPr>
          <p:nvPr/>
        </p:nvPicPr>
        <p:blipFill>
          <a:blip r:embed="rId3"/>
          <a:stretch>
            <a:fillRect/>
          </a:stretch>
        </p:blipFill>
        <p:spPr>
          <a:xfrm>
            <a:off x="4619625" y="3222625"/>
            <a:ext cx="3914775" cy="2608263"/>
          </a:xfrm>
          <a:prstGeom prst="rect">
            <a:avLst/>
          </a:prstGeom>
          <a:noFill/>
          <a:ln w="9525">
            <a:noFill/>
          </a:ln>
        </p:spPr>
      </p:pic>
      <p:pic>
        <p:nvPicPr>
          <p:cNvPr id="12292" name="Picture 2" descr="Kết quả hình ảnh cho chất khí độc hại"/>
          <p:cNvPicPr>
            <a:picLocks noChangeAspect="1"/>
          </p:cNvPicPr>
          <p:nvPr/>
        </p:nvPicPr>
        <p:blipFill>
          <a:blip r:embed="rId4"/>
          <a:stretch>
            <a:fillRect/>
          </a:stretch>
        </p:blipFill>
        <p:spPr>
          <a:xfrm>
            <a:off x="457200" y="766763"/>
            <a:ext cx="3775075" cy="2133600"/>
          </a:xfrm>
          <a:prstGeom prst="rect">
            <a:avLst/>
          </a:prstGeom>
          <a:noFill/>
          <a:ln w="28575" cap="flat" cmpd="sng">
            <a:solidFill>
              <a:srgbClr val="00B050"/>
            </a:solidFill>
            <a:prstDash val="solid"/>
            <a:miter/>
            <a:headEnd type="none" w="med" len="med"/>
            <a:tailEnd type="none" w="med" len="med"/>
          </a:ln>
        </p:spPr>
      </p:pic>
      <p:sp>
        <p:nvSpPr>
          <p:cNvPr id="12293" name="TextBox 3"/>
          <p:cNvSpPr txBox="1"/>
          <p:nvPr/>
        </p:nvSpPr>
        <p:spPr>
          <a:xfrm>
            <a:off x="1676400" y="76200"/>
            <a:ext cx="5638800" cy="461963"/>
          </a:xfrm>
          <a:prstGeom prst="rect">
            <a:avLst/>
          </a:prstGeom>
          <a:noFill/>
          <a:ln w="9525">
            <a:noFill/>
          </a:ln>
        </p:spPr>
        <p:txBody>
          <a:bodyPr anchor="t" anchorCtr="0">
            <a:spAutoFit/>
          </a:bodyPr>
          <a:p>
            <a:pPr algn="ctr"/>
            <a:r>
              <a:rPr lang="en-US" altLang="zh-CN" sz="2400" b="1" dirty="0">
                <a:solidFill>
                  <a:srgbClr val="FF0000"/>
                </a:solidFill>
                <a:latin typeface="Times New Roman" panose="02020603050405020304" pitchFamily="18" charset="0"/>
              </a:rPr>
              <a:t>TÁC NHÂN KHÍ ĐỘC</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914400" y="2514600"/>
            <a:ext cx="2695575" cy="369888"/>
          </a:xfrm>
          <a:prstGeom prst="rect">
            <a:avLst/>
          </a:prstGeom>
          <a:solidFill>
            <a:srgbClr val="3F76FF"/>
          </a:solidFill>
          <a:ln w="6350" cap="flat" cmpd="sng">
            <a:solidFill>
              <a:schemeClr val="tx1"/>
            </a:solidFill>
            <a:prstDash val="solid"/>
            <a:miter/>
            <a:headEnd type="none" w="med" len="med"/>
            <a:tailEnd type="none" w="med" len="med"/>
          </a:ln>
        </p:spPr>
        <p:txBody>
          <a:bodyPr anchor="t" anchorCtr="0">
            <a:spAutoFit/>
          </a:bodyPr>
          <a:p>
            <a:pPr algn="ctr">
              <a:buClrTx/>
              <a:buFontTx/>
            </a:pPr>
            <a:r>
              <a:rPr lang="en-US" altLang="zh-CN" sz="1800" b="1" dirty="0" err="1">
                <a:latin typeface="Arial" panose="020B0604020202020204" pitchFamily="34" charset="0"/>
              </a:rPr>
              <a:t>Bơm</a:t>
            </a:r>
            <a:r>
              <a:rPr lang="en-US" altLang="zh-CN" sz="1800" b="1" dirty="0">
                <a:latin typeface="Arial" panose="020B0604020202020204" pitchFamily="34" charset="0"/>
              </a:rPr>
              <a:t> </a:t>
            </a:r>
            <a:r>
              <a:rPr lang="en-US" altLang="zh-CN" sz="1800" b="1" dirty="0" err="1">
                <a:latin typeface="Arial" panose="020B0604020202020204" pitchFamily="34" charset="0"/>
              </a:rPr>
              <a:t>thuốc</a:t>
            </a:r>
            <a:r>
              <a:rPr lang="en-US" altLang="zh-CN" sz="1800" b="1" dirty="0">
                <a:latin typeface="Arial" panose="020B0604020202020204" pitchFamily="34" charset="0"/>
              </a:rPr>
              <a:t> </a:t>
            </a:r>
            <a:r>
              <a:rPr lang="en-US" altLang="zh-CN" sz="1800" b="1" dirty="0" err="1">
                <a:latin typeface="Arial" panose="020B0604020202020204" pitchFamily="34" charset="0"/>
              </a:rPr>
              <a:t>trư</a:t>
            </a:r>
            <a:r>
              <a:rPr lang="en-US" altLang="zh-CN" sz="1800" b="1" dirty="0">
                <a:latin typeface="Arial" panose="020B0604020202020204" pitchFamily="34" charset="0"/>
              </a:rPr>
              <a:t>̀ </a:t>
            </a:r>
            <a:r>
              <a:rPr lang="en-US" altLang="zh-CN" sz="1800" b="1" dirty="0" err="1">
                <a:latin typeface="Arial" panose="020B0604020202020204" pitchFamily="34" charset="0"/>
              </a:rPr>
              <a:t>sâu</a:t>
            </a:r>
            <a:endParaRPr lang="en-US" altLang="zh-CN" sz="1800" b="1" dirty="0">
              <a:latin typeface="Arial" panose="020B0604020202020204" pitchFamily="34" charset="0"/>
            </a:endParaRPr>
          </a:p>
        </p:txBody>
      </p:sp>
      <p:sp>
        <p:nvSpPr>
          <p:cNvPr id="9" name="TextBox 8"/>
          <p:cNvSpPr txBox="1"/>
          <p:nvPr/>
        </p:nvSpPr>
        <p:spPr>
          <a:xfrm>
            <a:off x="5294313" y="2587625"/>
            <a:ext cx="2438400" cy="369888"/>
          </a:xfrm>
          <a:prstGeom prst="rect">
            <a:avLst/>
          </a:prstGeom>
          <a:solidFill>
            <a:srgbClr val="3F76FF"/>
          </a:solidFill>
          <a:ln w="6350" cap="flat" cmpd="sng">
            <a:solidFill>
              <a:schemeClr val="tx1"/>
            </a:solidFill>
            <a:prstDash val="solid"/>
            <a:miter/>
            <a:headEnd type="none" w="med" len="med"/>
            <a:tailEnd type="none" w="med" len="med"/>
          </a:ln>
        </p:spPr>
        <p:txBody>
          <a:bodyPr anchor="t" anchorCtr="0">
            <a:spAutoFit/>
          </a:bodyPr>
          <a:p>
            <a:pPr algn="ctr">
              <a:buClrTx/>
              <a:buFontTx/>
            </a:pPr>
            <a:r>
              <a:rPr lang="en-US" altLang="zh-CN" sz="1800" b="1" dirty="0">
                <a:latin typeface="Arial" panose="020B0604020202020204" pitchFamily="34" charset="0"/>
              </a:rPr>
              <a:t>Lò </a:t>
            </a:r>
            <a:r>
              <a:rPr lang="en-US" altLang="zh-CN" sz="1800" b="1" dirty="0" err="1">
                <a:latin typeface="Arial" panose="020B0604020202020204" pitchFamily="34" charset="0"/>
              </a:rPr>
              <a:t>luyện</a:t>
            </a:r>
            <a:r>
              <a:rPr lang="en-US" altLang="zh-CN" sz="1800" b="1" dirty="0">
                <a:latin typeface="Arial" panose="020B0604020202020204" pitchFamily="34" charset="0"/>
              </a:rPr>
              <a:t> </a:t>
            </a:r>
            <a:r>
              <a:rPr lang="en-US" altLang="zh-CN" sz="1800" b="1" dirty="0" err="1">
                <a:latin typeface="Arial" panose="020B0604020202020204" pitchFamily="34" charset="0"/>
              </a:rPr>
              <a:t>thép</a:t>
            </a:r>
            <a:endParaRPr lang="en-US" altLang="zh-CN" sz="1800" b="1" dirty="0">
              <a:latin typeface="Arial" panose="020B0604020202020204" pitchFamily="34" charset="0"/>
            </a:endParaRPr>
          </a:p>
        </p:txBody>
      </p:sp>
      <p:sp>
        <p:nvSpPr>
          <p:cNvPr id="10" name="TextBox 9"/>
          <p:cNvSpPr txBox="1"/>
          <p:nvPr/>
        </p:nvSpPr>
        <p:spPr>
          <a:xfrm>
            <a:off x="442913" y="5475288"/>
            <a:ext cx="3748087" cy="369887"/>
          </a:xfrm>
          <a:prstGeom prst="rect">
            <a:avLst/>
          </a:prstGeom>
          <a:solidFill>
            <a:srgbClr val="3F76FF"/>
          </a:solidFill>
          <a:ln w="6350" cap="flat" cmpd="sng">
            <a:solidFill>
              <a:schemeClr val="tx1"/>
            </a:solidFill>
            <a:prstDash val="solid"/>
            <a:miter/>
            <a:headEnd type="none" w="med" len="med"/>
            <a:tailEnd type="none" w="med" len="med"/>
          </a:ln>
        </p:spPr>
        <p:txBody>
          <a:bodyPr anchor="t" anchorCtr="0">
            <a:spAutoFit/>
          </a:bodyPr>
          <a:p>
            <a:pPr algn="ctr">
              <a:buClrTx/>
              <a:buFontTx/>
            </a:pPr>
            <a:r>
              <a:rPr lang="en-US" altLang="zh-CN" sz="1800" b="1" dirty="0" err="1">
                <a:latin typeface="Arial" panose="020B0604020202020204" pitchFamily="34" charset="0"/>
              </a:rPr>
              <a:t>Ngô</a:t>
            </a:r>
            <a:r>
              <a:rPr lang="en-US" altLang="zh-CN" sz="1800" b="1" dirty="0">
                <a:latin typeface="Arial" panose="020B0604020202020204" pitchFamily="34" charset="0"/>
              </a:rPr>
              <a:t>̣ </a:t>
            </a:r>
            <a:r>
              <a:rPr lang="en-US" altLang="zh-CN" sz="1800" b="1" dirty="0" err="1">
                <a:latin typeface="Arial" panose="020B0604020202020204" pitchFamily="34" charset="0"/>
              </a:rPr>
              <a:t>độc</a:t>
            </a:r>
            <a:r>
              <a:rPr lang="en-US" altLang="zh-CN" sz="1800" b="1" dirty="0">
                <a:latin typeface="Arial" panose="020B0604020202020204" pitchFamily="34" charset="0"/>
              </a:rPr>
              <a:t> </a:t>
            </a:r>
            <a:r>
              <a:rPr lang="en-US" altLang="zh-CN" sz="1800" b="1" dirty="0" err="1">
                <a:latin typeface="Arial" panose="020B0604020202020204" pitchFamily="34" charset="0"/>
              </a:rPr>
              <a:t>khi</a:t>
            </a:r>
            <a:r>
              <a:rPr lang="en-US" altLang="zh-CN" sz="1800" b="1" dirty="0">
                <a:latin typeface="Arial" panose="020B0604020202020204" pitchFamily="34" charset="0"/>
              </a:rPr>
              <a:t>́ than</a:t>
            </a:r>
            <a:endParaRPr lang="en-US" altLang="zh-CN" sz="1800" b="1" dirty="0">
              <a:latin typeface="Arial" panose="020B0604020202020204" pitchFamily="34" charset="0"/>
            </a:endParaRPr>
          </a:p>
        </p:txBody>
      </p:sp>
      <p:sp>
        <p:nvSpPr>
          <p:cNvPr id="11" name="TextBox 10"/>
          <p:cNvSpPr txBox="1"/>
          <p:nvPr/>
        </p:nvSpPr>
        <p:spPr>
          <a:xfrm>
            <a:off x="4600575" y="5486400"/>
            <a:ext cx="3900488" cy="369888"/>
          </a:xfrm>
          <a:prstGeom prst="rect">
            <a:avLst/>
          </a:prstGeom>
          <a:solidFill>
            <a:srgbClr val="3F76FF"/>
          </a:solidFill>
          <a:ln w="6350" cap="flat" cmpd="sng">
            <a:solidFill>
              <a:schemeClr val="tx1"/>
            </a:solidFill>
            <a:prstDash val="solid"/>
            <a:miter/>
            <a:headEnd type="none" w="med" len="med"/>
            <a:tailEnd type="none" w="med" len="med"/>
          </a:ln>
        </p:spPr>
        <p:txBody>
          <a:bodyPr anchor="t" anchorCtr="0">
            <a:spAutoFit/>
          </a:bodyPr>
          <a:p>
            <a:pPr algn="ctr">
              <a:buClrTx/>
              <a:buFontTx/>
            </a:pPr>
            <a:r>
              <a:rPr lang="en-US" altLang="zh-CN" sz="1800" b="1" dirty="0" err="1">
                <a:latin typeface="Arial" panose="020B0604020202020204" pitchFamily="34" charset="0"/>
              </a:rPr>
              <a:t>Xác</a:t>
            </a:r>
            <a:r>
              <a:rPr lang="en-US" altLang="zh-CN" sz="1800" b="1" dirty="0">
                <a:latin typeface="Arial" panose="020B0604020202020204" pitchFamily="34" charset="0"/>
              </a:rPr>
              <a:t> </a:t>
            </a:r>
            <a:r>
              <a:rPr lang="en-US" altLang="zh-CN" sz="1800" b="1" dirty="0" err="1">
                <a:latin typeface="Arial" panose="020B0604020202020204" pitchFamily="34" charset="0"/>
              </a:rPr>
              <a:t>chết</a:t>
            </a:r>
            <a:r>
              <a:rPr lang="en-US" altLang="zh-CN" sz="1800" b="1" dirty="0">
                <a:latin typeface="Arial" panose="020B0604020202020204" pitchFamily="34" charset="0"/>
              </a:rPr>
              <a:t> do </a:t>
            </a:r>
            <a:r>
              <a:rPr lang="en-US" altLang="zh-CN" sz="1800" b="1" dirty="0" err="1">
                <a:latin typeface="Arial" panose="020B0604020202020204" pitchFamily="34" charset="0"/>
              </a:rPr>
              <a:t>ro</a:t>
            </a:r>
            <a:r>
              <a:rPr lang="en-US" altLang="zh-CN" sz="1800" b="1" dirty="0">
                <a:latin typeface="Arial" panose="020B0604020202020204" pitchFamily="34" charset="0"/>
              </a:rPr>
              <a:t>̀ </a:t>
            </a:r>
            <a:r>
              <a:rPr lang="en-US" altLang="zh-CN" sz="1800" b="1" dirty="0" err="1">
                <a:latin typeface="Arial" panose="020B0604020202020204" pitchFamily="34" charset="0"/>
              </a:rPr>
              <a:t>ri</a:t>
            </a:r>
            <a:r>
              <a:rPr lang="en-US" altLang="zh-CN" sz="1800" b="1" dirty="0">
                <a:latin typeface="Arial" panose="020B0604020202020204" pitchFamily="34" charset="0"/>
              </a:rPr>
              <a:t>̉ </a:t>
            </a:r>
            <a:r>
              <a:rPr lang="en-US" altLang="zh-CN" sz="1800" b="1" dirty="0" err="1">
                <a:latin typeface="Arial" panose="020B0604020202020204" pitchFamily="34" charset="0"/>
              </a:rPr>
              <a:t>khi</a:t>
            </a:r>
            <a:r>
              <a:rPr lang="en-US" altLang="zh-CN" sz="1800" b="1" dirty="0">
                <a:latin typeface="Arial" panose="020B0604020202020204" pitchFamily="34" charset="0"/>
              </a:rPr>
              <a:t>́ </a:t>
            </a:r>
            <a:r>
              <a:rPr lang="en-US" altLang="zh-CN" sz="1800" b="1" dirty="0" err="1">
                <a:latin typeface="Arial" panose="020B0604020202020204" pitchFamily="34" charset="0"/>
              </a:rPr>
              <a:t>độc</a:t>
            </a:r>
            <a:r>
              <a:rPr lang="en-US" altLang="zh-CN" sz="1800" b="1" dirty="0">
                <a:latin typeface="Arial" panose="020B0604020202020204" pitchFamily="34" charset="0"/>
              </a:rPr>
              <a:t> ở </a:t>
            </a:r>
            <a:r>
              <a:rPr lang="en-US" altLang="zh-CN" sz="1800" b="1" dirty="0" err="1">
                <a:latin typeface="Arial" panose="020B0604020202020204" pitchFamily="34" charset="0"/>
              </a:rPr>
              <a:t>Ấn</a:t>
            </a:r>
            <a:r>
              <a:rPr lang="en-US" altLang="zh-CN" sz="1800" b="1" dirty="0">
                <a:latin typeface="Arial" panose="020B0604020202020204" pitchFamily="34" charset="0"/>
              </a:rPr>
              <a:t> </a:t>
            </a:r>
            <a:r>
              <a:rPr lang="en-US" altLang="zh-CN" sz="1800" b="1" dirty="0" err="1">
                <a:latin typeface="Arial" panose="020B0604020202020204" pitchFamily="34" charset="0"/>
              </a:rPr>
              <a:t>Đô</a:t>
            </a:r>
            <a:r>
              <a:rPr lang="en-US" altLang="zh-CN" sz="1800" b="1" dirty="0">
                <a:latin typeface="Arial" panose="020B0604020202020204" pitchFamily="34" charset="0"/>
              </a:rPr>
              <a:t>̣</a:t>
            </a:r>
            <a:endParaRPr lang="en-US" altLang="zh-CN" sz="1800" b="1" dirty="0">
              <a:latin typeface="Arial" panose="020B0604020202020204" pitchFamily="34" charset="0"/>
            </a:endParaRPr>
          </a:p>
        </p:txBody>
      </p:sp>
      <p:sp>
        <p:nvSpPr>
          <p:cNvPr id="12298" name="TextBox 11"/>
          <p:cNvSpPr txBox="1"/>
          <p:nvPr/>
        </p:nvSpPr>
        <p:spPr>
          <a:xfrm>
            <a:off x="442913" y="2514600"/>
            <a:ext cx="457200" cy="369888"/>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1</a:t>
            </a:r>
            <a:endParaRPr lang="en-US" altLang="zh-CN" sz="1800" b="1" dirty="0">
              <a:latin typeface="Arial" panose="020B0604020202020204" pitchFamily="34" charset="0"/>
            </a:endParaRPr>
          </a:p>
        </p:txBody>
      </p:sp>
      <p:sp>
        <p:nvSpPr>
          <p:cNvPr id="12299" name="TextBox 12"/>
          <p:cNvSpPr txBox="1"/>
          <p:nvPr/>
        </p:nvSpPr>
        <p:spPr>
          <a:xfrm>
            <a:off x="4837113" y="2573338"/>
            <a:ext cx="457200" cy="369887"/>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2</a:t>
            </a:r>
            <a:endParaRPr lang="en-US" altLang="zh-CN" sz="1800" b="1" dirty="0">
              <a:latin typeface="Arial" panose="020B0604020202020204" pitchFamily="34" charset="0"/>
            </a:endParaRPr>
          </a:p>
        </p:txBody>
      </p:sp>
      <p:sp>
        <p:nvSpPr>
          <p:cNvPr id="12300" name="TextBox 13"/>
          <p:cNvSpPr txBox="1"/>
          <p:nvPr/>
        </p:nvSpPr>
        <p:spPr>
          <a:xfrm>
            <a:off x="457200" y="5105400"/>
            <a:ext cx="504825" cy="369888"/>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3</a:t>
            </a:r>
            <a:endParaRPr lang="en-US" altLang="zh-CN" sz="1800" b="1" dirty="0">
              <a:latin typeface="Arial" panose="020B0604020202020204" pitchFamily="34" charset="0"/>
            </a:endParaRPr>
          </a:p>
        </p:txBody>
      </p:sp>
      <p:sp>
        <p:nvSpPr>
          <p:cNvPr id="12301" name="TextBox 14"/>
          <p:cNvSpPr txBox="1"/>
          <p:nvPr/>
        </p:nvSpPr>
        <p:spPr>
          <a:xfrm>
            <a:off x="4600575" y="5105400"/>
            <a:ext cx="457200" cy="369888"/>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4</a:t>
            </a:r>
            <a:endParaRPr lang="en-US" altLang="zh-CN" sz="1800" b="1"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Text Box 3"/>
          <p:cNvSpPr txBox="1"/>
          <p:nvPr/>
        </p:nvSpPr>
        <p:spPr>
          <a:xfrm>
            <a:off x="1371600" y="5943600"/>
            <a:ext cx="7239000" cy="523875"/>
          </a:xfrm>
          <a:prstGeom prst="rect">
            <a:avLst/>
          </a:prstGeom>
          <a:noFill/>
          <a:ln w="9525">
            <a:noFill/>
          </a:ln>
        </p:spPr>
        <p:txBody>
          <a:bodyPr anchor="t" anchorCtr="0">
            <a:spAutoFit/>
          </a:bodyPr>
          <a:p>
            <a:pPr>
              <a:spcBef>
                <a:spcPct val="50000"/>
              </a:spcBef>
            </a:pPr>
            <a:r>
              <a:rPr lang="en-US" altLang="zh-CN" sz="2800" b="1" dirty="0">
                <a:solidFill>
                  <a:srgbClr val="FF0000"/>
                </a:solidFill>
                <a:latin typeface="Arial" panose="020B0604020202020204" pitchFamily="34" charset="0"/>
              </a:rPr>
              <a:t>=&gt; Gây bệnh, cản trở hô hấp, tử vong</a:t>
            </a:r>
            <a:endParaRPr lang="en-US" altLang="zh-CN" sz="2800" b="1" dirty="0">
              <a:solidFill>
                <a:srgbClr val="FF0000"/>
              </a:solidFill>
              <a:latin typeface="Arial" panose="020B0604020202020204" pitchFamily="34" charset="0"/>
            </a:endParaRPr>
          </a:p>
        </p:txBody>
      </p:sp>
      <p:pic>
        <p:nvPicPr>
          <p:cNvPr id="14338" name="Picture 4" descr="giet mo heo"/>
          <p:cNvPicPr>
            <a:picLocks noChangeAspect="1"/>
          </p:cNvPicPr>
          <p:nvPr/>
        </p:nvPicPr>
        <p:blipFill>
          <a:blip r:embed="rId1"/>
          <a:stretch>
            <a:fillRect/>
          </a:stretch>
        </p:blipFill>
        <p:spPr>
          <a:xfrm>
            <a:off x="5026025" y="1143000"/>
            <a:ext cx="3238500" cy="2000250"/>
          </a:xfrm>
          <a:prstGeom prst="rect">
            <a:avLst/>
          </a:prstGeom>
          <a:noFill/>
          <a:ln w="9525">
            <a:noFill/>
          </a:ln>
        </p:spPr>
      </p:pic>
      <p:pic>
        <p:nvPicPr>
          <p:cNvPr id="14339" name="Picture 6" descr="4004887544-RAC-1"/>
          <p:cNvPicPr>
            <a:picLocks noChangeAspect="1"/>
          </p:cNvPicPr>
          <p:nvPr/>
        </p:nvPicPr>
        <p:blipFill>
          <a:blip r:embed="rId2"/>
          <a:stretch>
            <a:fillRect/>
          </a:stretch>
        </p:blipFill>
        <p:spPr>
          <a:xfrm>
            <a:off x="990600" y="3867150"/>
            <a:ext cx="3419475" cy="1976438"/>
          </a:xfrm>
          <a:prstGeom prst="rect">
            <a:avLst/>
          </a:prstGeom>
          <a:noFill/>
          <a:ln w="9525">
            <a:noFill/>
          </a:ln>
        </p:spPr>
      </p:pic>
      <p:pic>
        <p:nvPicPr>
          <p:cNvPr id="14340" name="Picture 13" descr="http://images.vietpress.vn/Images/Uploaded/Share/2013/09/18/giacam.jpg"/>
          <p:cNvPicPr>
            <a:picLocks noChangeAspect="1"/>
          </p:cNvPicPr>
          <p:nvPr/>
        </p:nvPicPr>
        <p:blipFill>
          <a:blip r:embed="rId3"/>
          <a:stretch>
            <a:fillRect/>
          </a:stretch>
        </p:blipFill>
        <p:spPr>
          <a:xfrm>
            <a:off x="1022350" y="1155700"/>
            <a:ext cx="3449638" cy="2044700"/>
          </a:xfrm>
          <a:prstGeom prst="rect">
            <a:avLst/>
          </a:prstGeom>
          <a:noFill/>
          <a:ln w="9525">
            <a:noFill/>
          </a:ln>
        </p:spPr>
      </p:pic>
      <p:sp>
        <p:nvSpPr>
          <p:cNvPr id="14341" name="TextBox 3"/>
          <p:cNvSpPr txBox="1"/>
          <p:nvPr/>
        </p:nvSpPr>
        <p:spPr>
          <a:xfrm>
            <a:off x="1905000" y="300038"/>
            <a:ext cx="5638800" cy="461962"/>
          </a:xfrm>
          <a:prstGeom prst="rect">
            <a:avLst/>
          </a:prstGeom>
          <a:noFill/>
          <a:ln w="9525">
            <a:noFill/>
          </a:ln>
        </p:spPr>
        <p:txBody>
          <a:bodyPr anchor="t" anchorCtr="0">
            <a:spAutoFit/>
          </a:bodyPr>
          <a:p>
            <a:pPr algn="ctr"/>
            <a:r>
              <a:rPr lang="en-US" altLang="zh-CN" sz="2400" b="1" dirty="0">
                <a:solidFill>
                  <a:srgbClr val="FF0000"/>
                </a:solidFill>
                <a:latin typeface="Times New Roman" panose="02020603050405020304" pitchFamily="18" charset="0"/>
              </a:rPr>
              <a:t>CÁC VI SINH VẬT</a:t>
            </a:r>
            <a:endParaRPr lang="en-US" altLang="zh-CN" sz="2400" b="1" dirty="0">
              <a:solidFill>
                <a:srgbClr val="FF0000"/>
              </a:solidFill>
              <a:latin typeface="Times New Roman" panose="02020603050405020304" pitchFamily="18" charset="0"/>
              <a:ea typeface="Times New Roman" panose="02020603050405020304" pitchFamily="18" charset="0"/>
            </a:endParaRPr>
          </a:p>
        </p:txBody>
      </p:sp>
      <p:sp>
        <p:nvSpPr>
          <p:cNvPr id="14342" name="TextBox 8"/>
          <p:cNvSpPr txBox="1"/>
          <p:nvPr/>
        </p:nvSpPr>
        <p:spPr>
          <a:xfrm>
            <a:off x="1030288" y="2830513"/>
            <a:ext cx="457200" cy="369887"/>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1</a:t>
            </a:r>
            <a:endParaRPr lang="en-US" altLang="zh-CN" sz="1800" b="1" dirty="0">
              <a:latin typeface="Arial" panose="020B0604020202020204" pitchFamily="34" charset="0"/>
            </a:endParaRPr>
          </a:p>
        </p:txBody>
      </p:sp>
      <p:sp>
        <p:nvSpPr>
          <p:cNvPr id="14343" name="TextBox 9"/>
          <p:cNvSpPr txBox="1"/>
          <p:nvPr/>
        </p:nvSpPr>
        <p:spPr>
          <a:xfrm>
            <a:off x="5014913" y="2757488"/>
            <a:ext cx="457200" cy="369887"/>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2</a:t>
            </a:r>
            <a:endParaRPr lang="en-US" altLang="zh-CN" sz="1800" b="1" dirty="0">
              <a:latin typeface="Arial" panose="020B0604020202020204" pitchFamily="34" charset="0"/>
            </a:endParaRPr>
          </a:p>
        </p:txBody>
      </p:sp>
      <p:sp>
        <p:nvSpPr>
          <p:cNvPr id="14344" name="TextBox 10"/>
          <p:cNvSpPr txBox="1"/>
          <p:nvPr/>
        </p:nvSpPr>
        <p:spPr>
          <a:xfrm>
            <a:off x="1001713" y="5464175"/>
            <a:ext cx="504825" cy="369888"/>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3</a:t>
            </a:r>
            <a:endParaRPr lang="en-US" altLang="zh-CN" sz="1800" b="1" dirty="0">
              <a:latin typeface="Arial" panose="020B0604020202020204" pitchFamily="34" charset="0"/>
            </a:endParaRPr>
          </a:p>
        </p:txBody>
      </p:sp>
      <p:sp>
        <p:nvSpPr>
          <p:cNvPr id="14345" name="TextBox 13"/>
          <p:cNvSpPr txBox="1"/>
          <p:nvPr/>
        </p:nvSpPr>
        <p:spPr>
          <a:xfrm>
            <a:off x="1506538" y="2827338"/>
            <a:ext cx="2695575" cy="369887"/>
          </a:xfrm>
          <a:prstGeom prst="rect">
            <a:avLst/>
          </a:prstGeom>
          <a:solidFill>
            <a:srgbClr val="3F76FF"/>
          </a:solidFill>
          <a:ln w="6350" cap="flat" cmpd="sng">
            <a:solidFill>
              <a:schemeClr val="tx1"/>
            </a:solidFill>
            <a:prstDash val="solid"/>
            <a:miter/>
            <a:headEnd type="none" w="med" len="med"/>
            <a:tailEnd type="none" w="med" len="med"/>
          </a:ln>
        </p:spPr>
        <p:txBody>
          <a:bodyPr anchor="t" anchorCtr="0">
            <a:spAutoFit/>
          </a:bodyPr>
          <a:p>
            <a:pPr algn="ctr"/>
            <a:r>
              <a:rPr lang="en-US" altLang="zh-CN" sz="1800" b="1" dirty="0">
                <a:latin typeface="Arial" panose="020B0604020202020204" pitchFamily="34" charset="0"/>
              </a:rPr>
              <a:t>Giết mổ gia cầm</a:t>
            </a:r>
            <a:endParaRPr lang="en-US" altLang="zh-CN" sz="1800" b="1" dirty="0">
              <a:latin typeface="Arial" panose="020B0604020202020204" pitchFamily="34" charset="0"/>
            </a:endParaRPr>
          </a:p>
        </p:txBody>
      </p:sp>
      <p:sp>
        <p:nvSpPr>
          <p:cNvPr id="14346" name="TextBox 14"/>
          <p:cNvSpPr txBox="1"/>
          <p:nvPr/>
        </p:nvSpPr>
        <p:spPr>
          <a:xfrm>
            <a:off x="5505450" y="2757488"/>
            <a:ext cx="2695575" cy="369887"/>
          </a:xfrm>
          <a:prstGeom prst="rect">
            <a:avLst/>
          </a:prstGeom>
          <a:solidFill>
            <a:srgbClr val="3F76FF"/>
          </a:solidFill>
          <a:ln w="6350" cap="flat" cmpd="sng">
            <a:solidFill>
              <a:schemeClr val="tx1"/>
            </a:solidFill>
            <a:prstDash val="solid"/>
            <a:miter/>
            <a:headEnd type="none" w="med" len="med"/>
            <a:tailEnd type="none" w="med" len="med"/>
          </a:ln>
        </p:spPr>
        <p:txBody>
          <a:bodyPr anchor="t" anchorCtr="0">
            <a:spAutoFit/>
          </a:bodyPr>
          <a:p>
            <a:pPr algn="ctr"/>
            <a:r>
              <a:rPr lang="en-US" altLang="zh-CN" sz="1800" b="1" dirty="0">
                <a:latin typeface="Arial" panose="020B0604020202020204" pitchFamily="34" charset="0"/>
              </a:rPr>
              <a:t>Giết mổ gia súc</a:t>
            </a:r>
            <a:endParaRPr lang="en-US" altLang="zh-CN" sz="1800" b="1" dirty="0">
              <a:latin typeface="Arial" panose="020B0604020202020204" pitchFamily="34" charset="0"/>
            </a:endParaRPr>
          </a:p>
        </p:txBody>
      </p:sp>
      <p:sp>
        <p:nvSpPr>
          <p:cNvPr id="14347" name="TextBox 15"/>
          <p:cNvSpPr txBox="1"/>
          <p:nvPr/>
        </p:nvSpPr>
        <p:spPr>
          <a:xfrm>
            <a:off x="1530350" y="5461000"/>
            <a:ext cx="2695575" cy="369888"/>
          </a:xfrm>
          <a:prstGeom prst="rect">
            <a:avLst/>
          </a:prstGeom>
          <a:solidFill>
            <a:srgbClr val="3F76FF"/>
          </a:solidFill>
          <a:ln w="6350" cap="flat" cmpd="sng">
            <a:solidFill>
              <a:schemeClr val="tx1"/>
            </a:solidFill>
            <a:prstDash val="solid"/>
            <a:miter/>
            <a:headEnd type="none" w="med" len="med"/>
            <a:tailEnd type="none" w="med" len="med"/>
          </a:ln>
        </p:spPr>
        <p:txBody>
          <a:bodyPr anchor="t" anchorCtr="0">
            <a:spAutoFit/>
          </a:bodyPr>
          <a:p>
            <a:pPr algn="ctr"/>
            <a:r>
              <a:rPr lang="en-US" altLang="zh-CN" sz="1800" b="1" dirty="0">
                <a:latin typeface="Arial" panose="020B0604020202020204" pitchFamily="34" charset="0"/>
              </a:rPr>
              <a:t>Vứt rác bừa bãi</a:t>
            </a:r>
            <a:endParaRPr lang="en-US" altLang="zh-CN" sz="1800" b="1" dirty="0">
              <a:latin typeface="Arial" panose="020B0604020202020204" pitchFamily="34" charset="0"/>
            </a:endParaRPr>
          </a:p>
        </p:txBody>
      </p:sp>
      <p:pic>
        <p:nvPicPr>
          <p:cNvPr id="14348" name="Picture 34" descr="imagesCAYTYST9"/>
          <p:cNvPicPr>
            <a:picLocks noChangeAspect="1"/>
          </p:cNvPicPr>
          <p:nvPr/>
        </p:nvPicPr>
        <p:blipFill>
          <a:blip r:embed="rId4"/>
          <a:stretch>
            <a:fillRect/>
          </a:stretch>
        </p:blipFill>
        <p:spPr>
          <a:xfrm>
            <a:off x="5026025" y="3363913"/>
            <a:ext cx="3392488" cy="2619375"/>
          </a:xfrm>
          <a:prstGeom prst="rect">
            <a:avLst/>
          </a:prstGeom>
          <a:noFill/>
          <a:ln w="9525">
            <a:noFill/>
          </a:ln>
        </p:spPr>
      </p:pic>
      <p:sp>
        <p:nvSpPr>
          <p:cNvPr id="14349" name="TextBox 17"/>
          <p:cNvSpPr txBox="1"/>
          <p:nvPr/>
        </p:nvSpPr>
        <p:spPr>
          <a:xfrm>
            <a:off x="5041900" y="5589588"/>
            <a:ext cx="457200" cy="369887"/>
          </a:xfrm>
          <a:prstGeom prst="rect">
            <a:avLst/>
          </a:prstGeom>
          <a:solidFill>
            <a:srgbClr val="FFFFFD"/>
          </a:solidFill>
          <a:ln w="6350" cap="flat" cmpd="sng">
            <a:solidFill>
              <a:schemeClr val="tx1"/>
            </a:solidFill>
            <a:prstDash val="solid"/>
            <a:miter/>
            <a:headEnd type="none" w="med" len="med"/>
            <a:tailEnd type="none" w="med" len="med"/>
          </a:ln>
        </p:spPr>
        <p:txBody>
          <a:bodyPr anchor="t" anchorCtr="0">
            <a:spAutoFit/>
          </a:bodyPr>
          <a:p>
            <a:pPr>
              <a:buClrTx/>
              <a:buFontTx/>
            </a:pPr>
            <a:r>
              <a:rPr lang="en-US" altLang="zh-CN" sz="1800" b="1" dirty="0">
                <a:latin typeface="Arial" panose="020B0604020202020204" pitchFamily="34" charset="0"/>
              </a:rPr>
              <a:t>4</a:t>
            </a:r>
            <a:endParaRPr lang="en-US" altLang="zh-CN" sz="1800" b="1" dirty="0">
              <a:latin typeface="Arial" panose="020B0604020202020204" pitchFamily="34" charset="0"/>
            </a:endParaRPr>
          </a:p>
        </p:txBody>
      </p:sp>
      <p:sp>
        <p:nvSpPr>
          <p:cNvPr id="14350" name="TextBox 18"/>
          <p:cNvSpPr txBox="1"/>
          <p:nvPr/>
        </p:nvSpPr>
        <p:spPr>
          <a:xfrm>
            <a:off x="5499100" y="5589588"/>
            <a:ext cx="2695575" cy="369887"/>
          </a:xfrm>
          <a:prstGeom prst="rect">
            <a:avLst/>
          </a:prstGeom>
          <a:solidFill>
            <a:srgbClr val="3F76FF"/>
          </a:solidFill>
          <a:ln w="6350" cap="flat" cmpd="sng">
            <a:solidFill>
              <a:schemeClr val="tx1"/>
            </a:solidFill>
            <a:prstDash val="solid"/>
            <a:miter/>
            <a:headEnd type="none" w="med" len="med"/>
            <a:tailEnd type="none" w="med" len="med"/>
          </a:ln>
        </p:spPr>
        <p:txBody>
          <a:bodyPr anchor="t" anchorCtr="0">
            <a:spAutoFit/>
          </a:bodyPr>
          <a:p>
            <a:pPr algn="ctr"/>
            <a:r>
              <a:rPr lang="en-US" altLang="zh-CN" sz="1800" b="1" dirty="0">
                <a:latin typeface="Arial" panose="020B0604020202020204" pitchFamily="34" charset="0"/>
              </a:rPr>
              <a:t>Rác thải y tế</a:t>
            </a:r>
            <a:endParaRPr lang="en-US" altLang="zh-CN" sz="1800" b="1" dirty="0">
              <a:latin typeface="Arial" panose="020B0604020202020204" pitchFamily="34" charset="0"/>
            </a:endParaRPr>
          </a:p>
        </p:txBody>
      </p:sp>
    </p:spTree>
  </p:cSld>
  <p:clrMapOvr>
    <a:masterClrMapping/>
  </p:clrMapOvr>
</p:sld>
</file>

<file path=ppt/theme/theme1.xml><?xml version="1.0" encoding="utf-8"?>
<a:theme xmlns:a="http://schemas.openxmlformats.org/drawingml/2006/main" name="Communications and Dialogues">
  <a:themeElements>
    <a:clrScheme name="Communications and Dialogu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Communications and Dialogu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Communications and Dialogu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mmunications and Dialogu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mmunications and Dialogu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mmunications and Dialogu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mmunications and Dialogu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mmunications and Dialogu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mmunications and Dialogu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mmunications and Dialogu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mmunications and Dialogu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mmunications and Dialogu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mmunications and Dialogu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mmunications and Dialogu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mmunications and Dialogu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10770</Words>
  <Application>WPS Presentation</Application>
  <PresentationFormat/>
  <Paragraphs>505</Paragraphs>
  <Slides>45</Slides>
  <Notes>5</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4</vt:i4>
      </vt:variant>
      <vt:variant>
        <vt:lpstr>幻灯片标题</vt:lpstr>
      </vt:variant>
      <vt:variant>
        <vt:i4>45</vt:i4>
      </vt:variant>
    </vt:vector>
  </HeadingPairs>
  <TitlesOfParts>
    <vt:vector size="63" baseType="lpstr">
      <vt:lpstr>Arial</vt:lpstr>
      <vt:lpstr>SimSun</vt:lpstr>
      <vt:lpstr>Wingdings</vt:lpstr>
      <vt:lpstr>Calibri</vt:lpstr>
      <vt:lpstr>Times New Roman</vt:lpstr>
      <vt:lpstr>.VnTime</vt:lpstr>
      <vt:lpstr>.VnTimeH</vt:lpstr>
      <vt:lpstr>Segoe Print</vt:lpstr>
      <vt:lpstr>Microsoft YaHei</vt:lpstr>
      <vt:lpstr>Arial Unicode MS</vt:lpstr>
      <vt:lpstr>.VnAristote</vt:lpstr>
      <vt:lpstr>Verdana</vt:lpstr>
      <vt:lpstr>VNI-Times</vt:lpstr>
      <vt:lpstr>Communications and Dialogues</vt:lpstr>
      <vt:lpstr>PowerPoint.Slide.12</vt:lpstr>
      <vt:lpstr>PowerPoint.Slide.12</vt:lpstr>
      <vt:lpstr>PowerPoint.Slide.12</vt:lpstr>
      <vt:lpstr>PowerPoint.Slide.12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ẢNH HƯỞNG CỦA VIRUS COVID ĐẾN CƠ THỂ NGƯỜI</vt:lpstr>
      <vt:lpstr>PowerPoint 演示文稿</vt:lpstr>
      <vt:lpstr>Trồng nhiều cây xanh</vt:lpstr>
      <vt:lpstr>PowerPoint 演示文稿</vt:lpstr>
      <vt:lpstr>PowerPoint 演示文稿</vt:lpstr>
      <vt:lpstr>Đeo khẩu trang khi làm vệ sinh ở những nơi có bụi và khí độc hại</vt:lpstr>
      <vt:lpstr>PowerPoint 演示文稿</vt:lpstr>
      <vt:lpstr>PowerPoint 演示文稿</vt:lpstr>
      <vt:lpstr>PowerPoint 演示文稿</vt:lpstr>
      <vt:lpstr>PowerPoint 演示文稿</vt:lpstr>
      <vt:lpstr>PowerPoint 演示文稿</vt:lpstr>
      <vt:lpstr> Em đã làm gì để tham gia bảo vệ môi trường trong sạch ở trường , lớp và nơi ở?</vt:lpstr>
      <vt:lpstr>Giáo dục với biến đổi khí hậu và phòng chống thiên tai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Em đã làm gì để tham gia bảo vệ môi trường trong sạch ở trường , lớp và nơi ở?</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Win7</dc:creator>
  <cp:lastModifiedBy>admin</cp:lastModifiedBy>
  <cp:revision>382</cp:revision>
  <dcterms:created xsi:type="dcterms:W3CDTF">2012-10-20T07:57:00Z</dcterms:created>
  <dcterms:modified xsi:type="dcterms:W3CDTF">2021-08-30T03:09:03Z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101B9FF6C4CF49BFB6781F706CBACC5F</vt:lpwstr>
  </property>
  <property fmtid="{D5CDD505-2E9C-101B-9397-08002B2CF9AE}" pid="3" name="KSOProductBuildVer">
    <vt:lpwstr>1033-11.2.0.10258</vt:lpwstr>
  </property>
</Properties>
</file>